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10AC78B-5A38-4AE6-B25C-A25AB2C2F96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5EF69E6-F960-4F8D-B41C-A0EA36D794D0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681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C78B-5A38-4AE6-B25C-A25AB2C2F96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69E6-F960-4F8D-B41C-A0EA36D794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8603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C78B-5A38-4AE6-B25C-A25AB2C2F96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69E6-F960-4F8D-B41C-A0EA36D794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42172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C78B-5A38-4AE6-B25C-A25AB2C2F96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69E6-F960-4F8D-B41C-A0EA36D794D0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5132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C78B-5A38-4AE6-B25C-A25AB2C2F96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69E6-F960-4F8D-B41C-A0EA36D794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51084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C78B-5A38-4AE6-B25C-A25AB2C2F96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69E6-F960-4F8D-B41C-A0EA36D794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35235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C78B-5A38-4AE6-B25C-A25AB2C2F96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69E6-F960-4F8D-B41C-A0EA36D794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68493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C78B-5A38-4AE6-B25C-A25AB2C2F96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69E6-F960-4F8D-B41C-A0EA36D794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6752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C78B-5A38-4AE6-B25C-A25AB2C2F96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69E6-F960-4F8D-B41C-A0EA36D794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0181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C78B-5A38-4AE6-B25C-A25AB2C2F96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69E6-F960-4F8D-B41C-A0EA36D794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7410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C78B-5A38-4AE6-B25C-A25AB2C2F96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69E6-F960-4F8D-B41C-A0EA36D794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654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C78B-5A38-4AE6-B25C-A25AB2C2F96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69E6-F960-4F8D-B41C-A0EA36D794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5944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C78B-5A38-4AE6-B25C-A25AB2C2F96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69E6-F960-4F8D-B41C-A0EA36D794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8892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C78B-5A38-4AE6-B25C-A25AB2C2F96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69E6-F960-4F8D-B41C-A0EA36D794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1196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C78B-5A38-4AE6-B25C-A25AB2C2F96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69E6-F960-4F8D-B41C-A0EA36D794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6834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C78B-5A38-4AE6-B25C-A25AB2C2F96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69E6-F960-4F8D-B41C-A0EA36D794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9945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C78B-5A38-4AE6-B25C-A25AB2C2F96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69E6-F960-4F8D-B41C-A0EA36D794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1793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10AC78B-5A38-4AE6-B25C-A25AB2C2F96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EF69E6-F960-4F8D-B41C-A0EA36D794D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8434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20000">
            <a:off x="884993" y="425588"/>
            <a:ext cx="9819525" cy="3002074"/>
          </a:xfrm>
        </p:spPr>
        <p:txBody>
          <a:bodyPr>
            <a:normAutofit fontScale="90000"/>
          </a:bodyPr>
          <a:lstStyle/>
          <a:p>
            <a:r>
              <a:rPr lang="es-GT" dirty="0" smtClean="0"/>
              <a:t>ANIBAL OCTAVIO GARCIA CINCO</a:t>
            </a:r>
            <a:br>
              <a:rPr lang="es-GT" dirty="0" smtClean="0"/>
            </a:br>
            <a:r>
              <a:rPr lang="es-GT" dirty="0" smtClean="0"/>
              <a:t>CLABE 7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SEGUNDO B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77266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98272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98557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10</TotalTime>
  <Words>6</Words>
  <Application>Microsoft Office PowerPoint</Application>
  <PresentationFormat>Panorámica</PresentationFormat>
  <Paragraphs>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ANIBAL OCTAVIO GARCIA CINCO CLABE 7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ANIBAL OCTAVIO GARCIA CINCO CLABE 7</dc:title>
  <dc:creator>GNet</dc:creator>
  <cp:lastModifiedBy>GNet</cp:lastModifiedBy>
  <cp:revision>2</cp:revision>
  <dcterms:created xsi:type="dcterms:W3CDTF">2025-10-09T16:40:39Z</dcterms:created>
  <dcterms:modified xsi:type="dcterms:W3CDTF">2025-10-09T16:51:18Z</dcterms:modified>
</cp:coreProperties>
</file>