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9" autoAdjust="0"/>
    <p:restoredTop sz="94660"/>
  </p:normalViewPr>
  <p:slideViewPr>
    <p:cSldViewPr snapToGrid="0">
      <p:cViewPr varScale="1">
        <p:scale>
          <a:sx n="92" d="100"/>
          <a:sy n="92" d="100"/>
        </p:scale>
        <p:origin x="90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Title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2399" y="1964267"/>
            <a:ext cx="7197726" cy="2421464"/>
          </a:xfrm>
        </p:spPr>
        <p:txBody>
          <a:bodyPr anchor="b">
            <a:normAutofit/>
          </a:bodyPr>
          <a:lstStyle>
            <a:lvl1pPr algn="r">
              <a:defRPr sz="4800">
                <a:effectLst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399" y="4385732"/>
            <a:ext cx="7197726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32558" y="5870575"/>
            <a:ext cx="1600200" cy="377825"/>
          </a:xfrm>
        </p:spPr>
        <p:txBody>
          <a:bodyPr/>
          <a:lstStyle/>
          <a:p>
            <a:fld id="{E7C0A64A-4157-4B57-9E60-24B9A20F92EA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399" y="5870575"/>
            <a:ext cx="4893958" cy="377825"/>
          </a:xfrm>
        </p:spPr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08958" y="5870575"/>
            <a:ext cx="551167" cy="377825"/>
          </a:xfrm>
        </p:spPr>
        <p:txBody>
          <a:bodyPr/>
          <a:lstStyle/>
          <a:p>
            <a:fld id="{63738979-AC0C-44AC-8779-91371E6475A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63137396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732865"/>
            <a:ext cx="1013142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1600" y="932112"/>
            <a:ext cx="8759827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299603"/>
            <a:ext cx="10131427" cy="49371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C0A64A-4157-4B57-9E60-24B9A20F92EA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38979-AC0C-44AC-8779-91371E6475A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3666377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C0A64A-4157-4B57-9E60-24B9A20F92EA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38979-AC0C-44AC-8779-91371E6475A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90895715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97875" y="3352800"/>
            <a:ext cx="9339184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465" y="4343400"/>
            <a:ext cx="10152367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C0A64A-4157-4B57-9E60-24B9A20F92EA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38979-AC0C-44AC-8779-91371E6475A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80244289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2" y="3308581"/>
            <a:ext cx="10131425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4777381"/>
            <a:ext cx="10131426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C0A64A-4157-4B57-9E60-24B9A20F92EA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38979-AC0C-44AC-8779-91371E6475A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49739323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0" y="3886200"/>
            <a:ext cx="10135436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5200"/>
            <a:ext cx="10135436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C0A64A-4157-4B57-9E60-24B9A20F92EA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38979-AC0C-44AC-8779-91371E6475A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5024188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1" y="3505200"/>
            <a:ext cx="10131428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C0A64A-4157-4B57-9E60-24B9A20F92EA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38979-AC0C-44AC-8779-91371E6475A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00831597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C0A64A-4157-4B57-9E60-24B9A20F92EA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38979-AC0C-44AC-8779-91371E6475A7}" type="slidenum">
              <a:rPr lang="es-GT" smtClean="0"/>
              <a:t>‹Nº›</a:t>
            </a:fld>
            <a:endParaRPr lang="es-GT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398669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8675" y="609599"/>
            <a:ext cx="2158552" cy="5181601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7832116" cy="5181600"/>
          </a:xfrm>
        </p:spPr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C0A64A-4157-4B57-9E60-24B9A20F92EA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38979-AC0C-44AC-8779-91371E6475A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9545067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C0A64A-4157-4B57-9E60-24B9A20F92EA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38979-AC0C-44AC-8779-91371E6475A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5433379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308581"/>
            <a:ext cx="10131427" cy="1468800"/>
          </a:xfrm>
        </p:spPr>
        <p:txBody>
          <a:bodyPr anchor="b"/>
          <a:lstStyle>
            <a:lvl1pPr algn="l">
              <a:defRPr sz="4000" b="0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7381"/>
            <a:ext cx="1013142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C0A64A-4157-4B57-9E60-24B9A20F92EA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38979-AC0C-44AC-8779-91371E6475A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7390281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2" y="2142067"/>
            <a:ext cx="4995334" cy="3649134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21895" y="2142067"/>
            <a:ext cx="4995332" cy="3649133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C0A64A-4157-4B57-9E60-24B9A20F92EA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38979-AC0C-44AC-8779-91371E6475A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9881818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3670" y="2218267"/>
            <a:ext cx="470905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1" y="2870201"/>
            <a:ext cx="4996923" cy="2920998"/>
          </a:xfrm>
        </p:spPr>
        <p:txBody>
          <a:bodyPr anchor="t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96003" y="2226734"/>
            <a:ext cx="4722813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23483" y="2870201"/>
            <a:ext cx="4995334" cy="2920998"/>
          </a:xfrm>
        </p:spPr>
        <p:txBody>
          <a:bodyPr anchor="t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C0A64A-4157-4B57-9E60-24B9A20F92EA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38979-AC0C-44AC-8779-91371E6475A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7947358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C0A64A-4157-4B57-9E60-24B9A20F92EA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38979-AC0C-44AC-8779-91371E6475A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8378211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C0A64A-4157-4B57-9E60-24B9A20F92EA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38979-AC0C-44AC-8779-91371E6475A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1779567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74333"/>
            <a:ext cx="3680885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201" y="609601"/>
            <a:ext cx="6169026" cy="5181600"/>
          </a:xfrm>
        </p:spPr>
        <p:txBody>
          <a:bodyPr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445933"/>
            <a:ext cx="3680885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C0A64A-4157-4B57-9E60-24B9A20F92EA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38979-AC0C-44AC-8779-91371E6475A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7120944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00200"/>
            <a:ext cx="6164653" cy="13716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36253" y="914400"/>
            <a:ext cx="3280974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2971800"/>
            <a:ext cx="6164653" cy="1828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C0A64A-4157-4B57-9E60-24B9A20F92EA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38979-AC0C-44AC-8779-91371E6475A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3404737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2142067"/>
            <a:ext cx="10131425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E7C0A64A-4157-4B57-9E60-24B9A20F92EA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63738979-AC0C-44AC-8779-91371E6475A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46170855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s-ES" dirty="0" smtClean="0"/>
              <a:t>ANIBAL OCTAVIO GARCIA CINCO</a:t>
            </a:r>
            <a:br>
              <a:rPr lang="es-ES" dirty="0" smtClean="0"/>
            </a:br>
            <a:r>
              <a:rPr lang="es-ES" dirty="0" smtClean="0"/>
              <a:t>2DO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6476687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Venus </a:t>
            </a:r>
            <a:br>
              <a:rPr lang="es-ES" dirty="0" smtClean="0"/>
            </a:b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Un </a:t>
            </a:r>
            <a:r>
              <a:rPr lang="es-ES" dirty="0" err="1" smtClean="0"/>
              <a:t>dia</a:t>
            </a:r>
            <a:r>
              <a:rPr lang="es-ES" dirty="0" smtClean="0"/>
              <a:t> </a:t>
            </a:r>
            <a:r>
              <a:rPr lang="es-ES" dirty="0" err="1" smtClean="0"/>
              <a:t>envenus</a:t>
            </a:r>
            <a:r>
              <a:rPr lang="es-ES" dirty="0" smtClean="0"/>
              <a:t> dura mas que un año </a:t>
            </a:r>
            <a:r>
              <a:rPr lang="es-ES" dirty="0" err="1" smtClean="0"/>
              <a:t>poque</a:t>
            </a:r>
            <a:r>
              <a:rPr lang="es-ES" dirty="0" smtClean="0"/>
              <a:t> </a:t>
            </a:r>
            <a:r>
              <a:rPr lang="es-ES" dirty="0" err="1" smtClean="0"/>
              <a:t>tardamas</a:t>
            </a:r>
            <a:r>
              <a:rPr lang="es-ES" dirty="0" smtClean="0"/>
              <a:t> tiempo en si mismo que dar una vuelta alrededor del sol</a:t>
            </a:r>
            <a:endParaRPr lang="es-GT" dirty="0"/>
          </a:p>
        </p:txBody>
      </p:sp>
      <p:sp>
        <p:nvSpPr>
          <p:cNvPr id="4" name="Elipse 3"/>
          <p:cNvSpPr/>
          <p:nvPr/>
        </p:nvSpPr>
        <p:spPr>
          <a:xfrm>
            <a:off x="2940627" y="228600"/>
            <a:ext cx="1361209" cy="116378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0415556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08333E-7 4.44444E-6 C 0.07057 4.44444E-6 0.12799 0.07314 0.12799 0.16365 C 0.12799 0.25393 0.07057 0.32731 2.08333E-7 0.32731 C -0.0707 0.32731 -0.12786 0.25393 -0.12786 0.16365 C -0.12786 0.07314 -0.0707 4.44444E-6 2.08333E-7 4.44444E-6 Z " pathEditMode="relative" rAng="0" ptsTypes="AAAAA"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636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elestial">
  <a:themeElements>
    <a:clrScheme name="Celestial">
      <a:dk1>
        <a:sysClr val="windowText" lastClr="000000"/>
      </a:dk1>
      <a:lt1>
        <a:sysClr val="window" lastClr="FFFFFF"/>
      </a:lt1>
      <a:dk2>
        <a:srgbClr val="18276C"/>
      </a:dk2>
      <a:lt2>
        <a:srgbClr val="EBEBEB"/>
      </a:lt2>
      <a:accent1>
        <a:srgbClr val="AC3EC1"/>
      </a:accent1>
      <a:accent2>
        <a:srgbClr val="477BD1"/>
      </a:accent2>
      <a:accent3>
        <a:srgbClr val="46B298"/>
      </a:accent3>
      <a:accent4>
        <a:srgbClr val="90BA4C"/>
      </a:accent4>
      <a:accent5>
        <a:srgbClr val="DD9D31"/>
      </a:accent5>
      <a:accent6>
        <a:srgbClr val="E25247"/>
      </a:accent6>
      <a:hlink>
        <a:srgbClr val="C573D2"/>
      </a:hlink>
      <a:folHlink>
        <a:srgbClr val="CCAEE8"/>
      </a:folHlink>
    </a:clrScheme>
    <a:fontScheme name="Celestial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elestial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42E5908D-19A2-46FD-89FA-638B126129E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Celestial</Template>
  <TotalTime>7</TotalTime>
  <Words>26</Words>
  <Application>Microsoft Office PowerPoint</Application>
  <PresentationFormat>Panorámica</PresentationFormat>
  <Paragraphs>3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Celestial</vt:lpstr>
      <vt:lpstr>ANIBAL OCTAVIO GARCIA CINCO 2DO</vt:lpstr>
      <vt:lpstr>Venus 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ANIBAL OCTAVIO GARCIA CINCO 2DO</dc:title>
  <dc:creator>GNet</dc:creator>
  <cp:lastModifiedBy>GNet</cp:lastModifiedBy>
  <cp:revision>2</cp:revision>
  <dcterms:created xsi:type="dcterms:W3CDTF">2025-10-29T16:04:59Z</dcterms:created>
  <dcterms:modified xsi:type="dcterms:W3CDTF">2025-10-29T16:12:14Z</dcterms:modified>
</cp:coreProperties>
</file>