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2008-4E33-4C59-86CF-E13E8E14A7C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C87-D441-47BF-AE0B-5CE2293D365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18858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2008-4E33-4C59-86CF-E13E8E14A7C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C87-D441-47BF-AE0B-5CE2293D365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0573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2008-4E33-4C59-86CF-E13E8E14A7C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C87-D441-47BF-AE0B-5CE2293D3651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3527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2008-4E33-4C59-86CF-E13E8E14A7C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C87-D441-47BF-AE0B-5CE2293D365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8970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2008-4E33-4C59-86CF-E13E8E14A7C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C87-D441-47BF-AE0B-5CE2293D3651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61481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2008-4E33-4C59-86CF-E13E8E14A7C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C87-D441-47BF-AE0B-5CE2293D365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578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2008-4E33-4C59-86CF-E13E8E14A7C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C87-D441-47BF-AE0B-5CE2293D365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10137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2008-4E33-4C59-86CF-E13E8E14A7C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C87-D441-47BF-AE0B-5CE2293D365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458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2008-4E33-4C59-86CF-E13E8E14A7C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C87-D441-47BF-AE0B-5CE2293D365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4239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2008-4E33-4C59-86CF-E13E8E14A7C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C87-D441-47BF-AE0B-5CE2293D365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8645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2008-4E33-4C59-86CF-E13E8E14A7C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C87-D441-47BF-AE0B-5CE2293D365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0662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2008-4E33-4C59-86CF-E13E8E14A7C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C87-D441-47BF-AE0B-5CE2293D365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70004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2008-4E33-4C59-86CF-E13E8E14A7C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C87-D441-47BF-AE0B-5CE2293D365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848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2008-4E33-4C59-86CF-E13E8E14A7C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C87-D441-47BF-AE0B-5CE2293D365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5493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2008-4E33-4C59-86CF-E13E8E14A7C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C87-D441-47BF-AE0B-5CE2293D365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4483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2008-4E33-4C59-86CF-E13E8E14A7C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C87-D441-47BF-AE0B-5CE2293D365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9015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32008-4E33-4C59-86CF-E13E8E14A7C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0CE9C87-D441-47BF-AE0B-5CE2293D365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3529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Fatima</a:t>
            </a:r>
            <a:r>
              <a:rPr lang="es-ES" dirty="0" smtClean="0"/>
              <a:t> Lucia </a:t>
            </a:r>
            <a:r>
              <a:rPr lang="es-ES" dirty="0" err="1"/>
              <a:t>G</a:t>
            </a:r>
            <a:r>
              <a:rPr lang="es-ES" dirty="0" err="1" smtClean="0"/>
              <a:t>arcia</a:t>
            </a:r>
            <a:r>
              <a:rPr lang="es-ES" dirty="0" smtClean="0"/>
              <a:t> de Paz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22701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 pueden mover los ojos, en lugar de eso pueden mover la cabeza hasta 270 grados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91359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28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Fatima Lucia Garcia de Paz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Fatima Lucia Garcia de Paz</dc:title>
  <dc:creator>GNet</dc:creator>
  <cp:lastModifiedBy>GNet</cp:lastModifiedBy>
  <cp:revision>2</cp:revision>
  <dcterms:created xsi:type="dcterms:W3CDTF">2025-10-15T18:05:11Z</dcterms:created>
  <dcterms:modified xsi:type="dcterms:W3CDTF">2025-10-15T18:21:31Z</dcterms:modified>
</cp:coreProperties>
</file>