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1308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701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3240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663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023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64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8986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29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04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283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951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289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327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98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393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015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9019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2C5E48-2243-4A4F-AE62-12BDC2BDCAE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914E70-3428-4697-9F28-C3FEC38DFB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127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Fatima</a:t>
            </a:r>
            <a:r>
              <a:rPr lang="es-GT" dirty="0" smtClean="0"/>
              <a:t> Lucia </a:t>
            </a:r>
            <a:r>
              <a:rPr lang="es-GT" dirty="0" err="1" smtClean="0"/>
              <a:t>Garcia</a:t>
            </a:r>
            <a:r>
              <a:rPr lang="es-GT" dirty="0" smtClean="0"/>
              <a:t>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</a:t>
            </a:r>
            <a:r>
              <a:rPr lang="es-GT" dirty="0" err="1" smtClean="0"/>
              <a:t>Basico</a:t>
            </a:r>
            <a:r>
              <a:rPr lang="es-GT" dirty="0" smtClean="0"/>
              <a:t>- </a:t>
            </a:r>
            <a:r>
              <a:rPr lang="es-GT" dirty="0" err="1" smtClean="0"/>
              <a:t>Seccion</a:t>
            </a:r>
            <a:r>
              <a:rPr lang="es-GT" dirty="0" smtClean="0"/>
              <a:t>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4694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 que tarda mas tiempo en girar sobre si mismo que en dar una vuelta alrededor del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41985" y="861010"/>
            <a:ext cx="1183341" cy="1204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327341" y="5174428"/>
            <a:ext cx="1495313" cy="1387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458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Fatima Lucia Garcia de Paz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Lucia Garcia de Paz</dc:title>
  <dc:creator>GNet</dc:creator>
  <cp:lastModifiedBy>GNet</cp:lastModifiedBy>
  <cp:revision>2</cp:revision>
  <dcterms:created xsi:type="dcterms:W3CDTF">2025-10-29T18:05:32Z</dcterms:created>
  <dcterms:modified xsi:type="dcterms:W3CDTF">2025-10-29T18:14:28Z</dcterms:modified>
</cp:coreProperties>
</file>