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78FBC-A922-4116-8EE9-97488F63A0B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3D6E4-6351-4441-95F3-2543D81C4C0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18454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78FBC-A922-4116-8EE9-97488F63A0B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3D6E4-6351-4441-95F3-2543D81C4C0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11745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78FBC-A922-4116-8EE9-97488F63A0B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3D6E4-6351-4441-95F3-2543D81C4C0D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438275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78FBC-A922-4116-8EE9-97488F63A0B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3D6E4-6351-4441-95F3-2543D81C4C0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643496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78FBC-A922-4116-8EE9-97488F63A0B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3D6E4-6351-4441-95F3-2543D81C4C0D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897458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78FBC-A922-4116-8EE9-97488F63A0B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3D6E4-6351-4441-95F3-2543D81C4C0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637406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78FBC-A922-4116-8EE9-97488F63A0B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3D6E4-6351-4441-95F3-2543D81C4C0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191965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78FBC-A922-4116-8EE9-97488F63A0B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3D6E4-6351-4441-95F3-2543D81C4C0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65673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78FBC-A922-4116-8EE9-97488F63A0B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3D6E4-6351-4441-95F3-2543D81C4C0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56527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78FBC-A922-4116-8EE9-97488F63A0B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3D6E4-6351-4441-95F3-2543D81C4C0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43407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78FBC-A922-4116-8EE9-97488F63A0B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3D6E4-6351-4441-95F3-2543D81C4C0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4323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78FBC-A922-4116-8EE9-97488F63A0B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3D6E4-6351-4441-95F3-2543D81C4C0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17491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78FBC-A922-4116-8EE9-97488F63A0B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3D6E4-6351-4441-95F3-2543D81C4C0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56232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78FBC-A922-4116-8EE9-97488F63A0B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3D6E4-6351-4441-95F3-2543D81C4C0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58325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78FBC-A922-4116-8EE9-97488F63A0B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3D6E4-6351-4441-95F3-2543D81C4C0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80665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78FBC-A922-4116-8EE9-97488F63A0B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3D6E4-6351-4441-95F3-2543D81C4C0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51845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F78FBC-A922-4116-8EE9-97488F63A0B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303D6E4-6351-4441-95F3-2543D81C4C0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99871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Madelin</a:t>
            </a:r>
            <a:r>
              <a:rPr lang="es-ES" dirty="0" smtClean="0"/>
              <a:t> Azucena </a:t>
            </a:r>
            <a:r>
              <a:rPr lang="es-ES" dirty="0" err="1" smtClean="0"/>
              <a:t>Gonzalez</a:t>
            </a:r>
            <a:r>
              <a:rPr lang="es-ES" dirty="0" smtClean="0"/>
              <a:t> </a:t>
            </a:r>
            <a:r>
              <a:rPr lang="es-ES" dirty="0" err="1" smtClean="0"/>
              <a:t>Rodriguez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es-ES" dirty="0" smtClean="0"/>
              <a:t>SEGUNDO BASICO 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16931878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3431691" y="2000922"/>
            <a:ext cx="350699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EL AGOLOTE..</a:t>
            </a:r>
          </a:p>
          <a:p>
            <a:r>
              <a:rPr lang="es-ES" dirty="0" smtClean="0"/>
              <a:t>Puede regenerar partes de su cuerpo, como la cola, las patas, y hasta parte de su cerebro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06184760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</TotalTime>
  <Words>29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Madelin Azucena Gonzalez Rodriguez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Madelin Azucena Gonzalez Rodriguez</dc:title>
  <dc:creator>GNet</dc:creator>
  <cp:lastModifiedBy>GNet</cp:lastModifiedBy>
  <cp:revision>2</cp:revision>
  <dcterms:created xsi:type="dcterms:W3CDTF">2025-10-08T16:24:19Z</dcterms:created>
  <dcterms:modified xsi:type="dcterms:W3CDTF">2025-10-08T16:29:01Z</dcterms:modified>
</cp:coreProperties>
</file>