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524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590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7077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0457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452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5432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1181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973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372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8251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240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326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584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231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704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022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5748A-E144-48D5-80A5-4BC7B023FC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22D18A-F0CE-45DE-A949-4C52BD6D4C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409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Madelin</a:t>
            </a:r>
            <a:r>
              <a:rPr lang="es-GT" dirty="0" smtClean="0"/>
              <a:t> Azucena </a:t>
            </a:r>
            <a:r>
              <a:rPr lang="es-GT" dirty="0" err="1" smtClean="0"/>
              <a:t>Gonzalez</a:t>
            </a:r>
            <a:r>
              <a:rPr lang="es-GT" dirty="0" smtClean="0"/>
              <a:t> </a:t>
            </a:r>
            <a:r>
              <a:rPr lang="es-GT" dirty="0" err="1" smtClean="0"/>
              <a:t>Rodriguez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2do </a:t>
            </a:r>
            <a:r>
              <a:rPr lang="es-GT" dirty="0" err="1" smtClean="0"/>
              <a:t>Basico</a:t>
            </a:r>
            <a:endParaRPr lang="es-GT" dirty="0" smtClean="0"/>
          </a:p>
          <a:p>
            <a:r>
              <a:rPr lang="es-GT" dirty="0" smtClean="0"/>
              <a:t>SECCION: *B*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707839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mbinar 8"/>
          <p:cNvSpPr/>
          <p:nvPr/>
        </p:nvSpPr>
        <p:spPr>
          <a:xfrm>
            <a:off x="4776395" y="4100975"/>
            <a:ext cx="398032" cy="753035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270grds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10174" y="3030589"/>
            <a:ext cx="3076687" cy="382741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0" y="6041362"/>
            <a:ext cx="75304" cy="742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808207" y="5413409"/>
            <a:ext cx="2355925" cy="147601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3802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/>
      <p:bldP spid="3" grpId="0" build="p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Madelin Azucena Gonzalez Rodriguez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Madelin Azucena Gonzalez Rodriguez</dc:title>
  <dc:creator>GNet</dc:creator>
  <cp:lastModifiedBy>GNet</cp:lastModifiedBy>
  <cp:revision>3</cp:revision>
  <dcterms:created xsi:type="dcterms:W3CDTF">2025-10-16T16:30:14Z</dcterms:created>
  <dcterms:modified xsi:type="dcterms:W3CDTF">2025-10-16T16:50:45Z</dcterms:modified>
</cp:coreProperties>
</file>