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5515EE13-DC01-47BD-9973-5861C72CC5A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0E7766BE-390F-41CD-A6FA-90D62C8A5F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89750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5EE13-DC01-47BD-9973-5861C72CC5A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766BE-390F-41CD-A6FA-90D62C8A5F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49129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5EE13-DC01-47BD-9973-5861C72CC5A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766BE-390F-41CD-A6FA-90D62C8A5F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67011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5EE13-DC01-47BD-9973-5861C72CC5A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766BE-390F-41CD-A6FA-90D62C8A5F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56925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5EE13-DC01-47BD-9973-5861C72CC5A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766BE-390F-41CD-A6FA-90D62C8A5F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61450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5EE13-DC01-47BD-9973-5861C72CC5A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766BE-390F-41CD-A6FA-90D62C8A5F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650882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5EE13-DC01-47BD-9973-5861C72CC5A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766BE-390F-41CD-A6FA-90D62C8A5F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717379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5EE13-DC01-47BD-9973-5861C72CC5A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766BE-390F-41CD-A6FA-90D62C8A5F78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0133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5EE13-DC01-47BD-9973-5861C72CC5A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766BE-390F-41CD-A6FA-90D62C8A5F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37165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5EE13-DC01-47BD-9973-5861C72CC5A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766BE-390F-41CD-A6FA-90D62C8A5F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20570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5EE13-DC01-47BD-9973-5861C72CC5A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766BE-390F-41CD-A6FA-90D62C8A5F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31153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5EE13-DC01-47BD-9973-5861C72CC5A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766BE-390F-41CD-A6FA-90D62C8A5F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42400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5EE13-DC01-47BD-9973-5861C72CC5A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766BE-390F-41CD-A6FA-90D62C8A5F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72955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5EE13-DC01-47BD-9973-5861C72CC5A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766BE-390F-41CD-A6FA-90D62C8A5F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69520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5EE13-DC01-47BD-9973-5861C72CC5A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766BE-390F-41CD-A6FA-90D62C8A5F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92819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5EE13-DC01-47BD-9973-5861C72CC5A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766BE-390F-41CD-A6FA-90D62C8A5F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65097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5EE13-DC01-47BD-9973-5861C72CC5A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766BE-390F-41CD-A6FA-90D62C8A5F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43268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515EE13-DC01-47BD-9973-5861C72CC5A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E7766BE-390F-41CD-A6FA-90D62C8A5F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717468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9585BF-6A07-4A52-8B1C-D44E43371F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MADELIN AZUCENA GONZALEZ RODRIGUEZ</a:t>
            </a:r>
            <a:endParaRPr lang="es-GT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08FDBAA-9745-4FB8-B150-2A826706BF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2.DO SECCION:*B*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955530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23E425-FCE7-40C9-BC1D-3DA6EECD6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VENUS</a:t>
            </a:r>
            <a:endParaRPr lang="es-GT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D451132-11BE-42F7-BA15-F913EC3D1D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Un </a:t>
            </a:r>
            <a:r>
              <a:rPr lang="es-ES" dirty="0" err="1"/>
              <a:t>dia</a:t>
            </a:r>
            <a:r>
              <a:rPr lang="es-ES" dirty="0"/>
              <a:t> en Venus dura mas que en un </a:t>
            </a:r>
            <a:r>
              <a:rPr lang="es-ES" dirty="0" err="1"/>
              <a:t>año,Porque</a:t>
            </a:r>
            <a:r>
              <a:rPr lang="es-ES" dirty="0"/>
              <a:t> tarda </a:t>
            </a:r>
            <a:r>
              <a:rPr lang="es-ES" dirty="0" err="1"/>
              <a:t>màs</a:t>
            </a:r>
            <a:r>
              <a:rPr lang="es-ES" dirty="0"/>
              <a:t> tiempo en girar en si mismo que dar una vuelta alrededor del sol  </a:t>
            </a:r>
            <a:endParaRPr lang="es-GT" dirty="0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1E10A78F-2898-459D-A917-A758EE59D2E6}"/>
              </a:ext>
            </a:extLst>
          </p:cNvPr>
          <p:cNvSpPr/>
          <p:nvPr/>
        </p:nvSpPr>
        <p:spPr>
          <a:xfrm>
            <a:off x="2202287" y="783941"/>
            <a:ext cx="1275009" cy="12819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33742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7</TotalTime>
  <Words>39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MADELIN AZUCENA GONZALEZ RODRIGUEZ</vt:lpstr>
      <vt:lpstr>VENUS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MADELIN AZUCENA GONZALEZ RODRIGUEZ</dc:title>
  <dc:creator>GNet</dc:creator>
  <cp:lastModifiedBy>GNet</cp:lastModifiedBy>
  <cp:revision>2</cp:revision>
  <dcterms:created xsi:type="dcterms:W3CDTF">2025-10-29T16:04:31Z</dcterms:created>
  <dcterms:modified xsi:type="dcterms:W3CDTF">2025-10-29T16:11:37Z</dcterms:modified>
</cp:coreProperties>
</file>