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586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936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2821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7829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404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6758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4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2069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783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2007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3256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9724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5781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4501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7208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2475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60D13-5C41-4179-9BDC-2B0B2CDC0BE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5EB3E0-7F57-40DB-991D-4B1B5E6F91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481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Jeferson</a:t>
            </a:r>
            <a:r>
              <a:rPr lang="es-ES" dirty="0" smtClean="0"/>
              <a:t> Alfredo </a:t>
            </a:r>
            <a:r>
              <a:rPr lang="es-ES" dirty="0" err="1" smtClean="0"/>
              <a:t>Gomez</a:t>
            </a:r>
            <a:r>
              <a:rPr lang="es-ES" dirty="0" smtClean="0"/>
              <a:t> </a:t>
            </a:r>
            <a:r>
              <a:rPr lang="es-ES" dirty="0" err="1" smtClean="0"/>
              <a:t>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601392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173967" y="2377438"/>
            <a:ext cx="28830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ajolote: puede regenerar partes de su cuerpo como la cola las patas las patas y hasta parte de su cerebro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099029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27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Jeferson Alfredo Gomez Pichilla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Jeferson Alfredo Gomez Pichilla</dc:title>
  <dc:creator>GNet</dc:creator>
  <cp:lastModifiedBy>GNet</cp:lastModifiedBy>
  <cp:revision>2</cp:revision>
  <dcterms:created xsi:type="dcterms:W3CDTF">2025-10-08T16:23:13Z</dcterms:created>
  <dcterms:modified xsi:type="dcterms:W3CDTF">2025-10-08T16:28:21Z</dcterms:modified>
</cp:coreProperties>
</file>