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1998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39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794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311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8213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8881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328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81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762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845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37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9750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3140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389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036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840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EC144-A46A-4891-BEFE-17E6CCFE7B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E85A71-8C94-425F-83B3-EF032652AD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077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Jeferson</a:t>
            </a:r>
            <a:r>
              <a:rPr lang="es-GT" dirty="0" smtClean="0"/>
              <a:t> Alfredo </a:t>
            </a:r>
            <a:r>
              <a:rPr lang="es-GT" dirty="0" err="1" smtClean="0"/>
              <a:t>gomez</a:t>
            </a:r>
            <a:r>
              <a:rPr lang="es-GT" dirty="0" smtClean="0"/>
              <a:t> </a:t>
            </a:r>
            <a:r>
              <a:rPr lang="es-GT" dirty="0" err="1" smtClean="0"/>
              <a:t>pichilla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048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030" y="2192991"/>
            <a:ext cx="3600000" cy="3600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731981" y="645458"/>
            <a:ext cx="6831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Hola como estas </a:t>
            </a:r>
            <a:endParaRPr lang="es-GT" dirty="0"/>
          </a:p>
        </p:txBody>
      </p:sp>
      <p:sp>
        <p:nvSpPr>
          <p:cNvPr id="5" name="CuadroTexto 4"/>
          <p:cNvSpPr txBox="1"/>
          <p:nvPr/>
        </p:nvSpPr>
        <p:spPr>
          <a:xfrm>
            <a:off x="3270324" y="101479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GT" dirty="0" err="1" smtClean="0"/>
              <a:t>Adios</a:t>
            </a:r>
            <a:r>
              <a:rPr lang="es-GT" dirty="0" smtClean="0"/>
              <a:t> amigo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171481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5" grpId="0"/>
      <p:bldP spid="5" grpId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Jeferson Alfredo gomez pichilla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Jeferson Alfredo gomez pichilla</dc:title>
  <dc:creator>GNet</dc:creator>
  <cp:lastModifiedBy>GNet</cp:lastModifiedBy>
  <cp:revision>3</cp:revision>
  <dcterms:created xsi:type="dcterms:W3CDTF">2025-10-15T15:55:04Z</dcterms:created>
  <dcterms:modified xsi:type="dcterms:W3CDTF">2025-10-15T16:17:10Z</dcterms:modified>
</cp:coreProperties>
</file>