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3769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147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71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76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2127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110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518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17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652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37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061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290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820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662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84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854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545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0C5645-3760-437B-9C61-46C89F7B097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AD5DC28-A05E-4161-8C91-E1296979E1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3569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JEFERSON ALFREDO GPMEZ PICHILLA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580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en venus dura mas que un año porque tarda mas tiempo en girar sobre si mismo que en dar una vuelta alrededor del sol </a:t>
            </a:r>
          </a:p>
        </p:txBody>
      </p:sp>
      <p:sp>
        <p:nvSpPr>
          <p:cNvPr id="4" name="Elipse 3"/>
          <p:cNvSpPr/>
          <p:nvPr/>
        </p:nvSpPr>
        <p:spPr>
          <a:xfrm flipH="1">
            <a:off x="2467183" y="791633"/>
            <a:ext cx="1131149" cy="109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529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JEFERSON ALFREDO GPMEZ PICHILLA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JEFERSON ALFREDO GPMEZ PICHILLA</dc:title>
  <dc:creator>GNet</dc:creator>
  <cp:lastModifiedBy>GNet</cp:lastModifiedBy>
  <cp:revision>2</cp:revision>
  <dcterms:created xsi:type="dcterms:W3CDTF">2025-10-29T16:04:41Z</dcterms:created>
  <dcterms:modified xsi:type="dcterms:W3CDTF">2025-10-29T16:11:31Z</dcterms:modified>
</cp:coreProperties>
</file>