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7F4A-74AC-4CB3-BBAF-BCA740A7C37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BFC4-336E-426E-A58E-2B28735EE1D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37256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7F4A-74AC-4CB3-BBAF-BCA740A7C37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BFC4-336E-426E-A58E-2B28735EE1D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0846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7F4A-74AC-4CB3-BBAF-BCA740A7C37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BFC4-336E-426E-A58E-2B28735EE1DA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04080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7F4A-74AC-4CB3-BBAF-BCA740A7C37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BFC4-336E-426E-A58E-2B28735EE1D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416131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7F4A-74AC-4CB3-BBAF-BCA740A7C37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BFC4-336E-426E-A58E-2B28735EE1DA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843111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7F4A-74AC-4CB3-BBAF-BCA740A7C37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BFC4-336E-426E-A58E-2B28735EE1D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26320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7F4A-74AC-4CB3-BBAF-BCA740A7C37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BFC4-336E-426E-A58E-2B28735EE1D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481206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7F4A-74AC-4CB3-BBAF-BCA740A7C37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BFC4-336E-426E-A58E-2B28735EE1D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45095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7F4A-74AC-4CB3-BBAF-BCA740A7C37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BFC4-336E-426E-A58E-2B28735EE1D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1521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7F4A-74AC-4CB3-BBAF-BCA740A7C37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BFC4-336E-426E-A58E-2B28735EE1D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5604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7F4A-74AC-4CB3-BBAF-BCA740A7C37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BFC4-336E-426E-A58E-2B28735EE1D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74256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7F4A-74AC-4CB3-BBAF-BCA740A7C37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BFC4-336E-426E-A58E-2B28735EE1D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3446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7F4A-74AC-4CB3-BBAF-BCA740A7C37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BFC4-336E-426E-A58E-2B28735EE1D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37027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7F4A-74AC-4CB3-BBAF-BCA740A7C37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BFC4-336E-426E-A58E-2B28735EE1D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5132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7F4A-74AC-4CB3-BBAF-BCA740A7C37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BFC4-336E-426E-A58E-2B28735EE1D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28499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CF7F4A-74AC-4CB3-BBAF-BCA740A7C37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BFC4-336E-426E-A58E-2B28735EE1D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3318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CF7F4A-74AC-4CB3-BBAF-BCA740A7C370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5D4BFC4-336E-426E-A58E-2B28735EE1D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960757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MANUEL DAVID HERNANDES BARILLAS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709680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670301" y="3314700"/>
            <a:ext cx="40385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EL AJOLOTE: PUEDE REGENERAR PARTED DE SU CUERPO, COMO LA COLA, LAS PATAS, Y ASTA PARTE DE SU SEREVRO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29645000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</TotalTime>
  <Words>28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MANUEL DAVID HERNANDES BARILLAS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MANUEL DAVID HERNANDES BARILLAS</dc:title>
  <dc:creator>GNet</dc:creator>
  <cp:lastModifiedBy>GNet</cp:lastModifiedBy>
  <cp:revision>2</cp:revision>
  <dcterms:created xsi:type="dcterms:W3CDTF">2025-10-08T16:23:16Z</dcterms:created>
  <dcterms:modified xsi:type="dcterms:W3CDTF">2025-10-08T16:28:31Z</dcterms:modified>
</cp:coreProperties>
</file>