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644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344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77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447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114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0274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9085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56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133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1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05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42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630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0277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290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33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789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090D7BC-008F-40A3-9CD0-6AC5A550E96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1B7E989-96CA-44AF-8B41-F99BBC5E35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6446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MANUEL DAVID HERNANDES BARIAS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8653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EN VENUS DURA MAS QUE UN ALLO PORQUE TARDA MAS TIEMPO EN JIRAR SOVRE SI MISMO QUE DAR UNA VUELTA ALREDEDOR SEL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98800" y="787400"/>
            <a:ext cx="1295400" cy="1278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010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MANUEL DAVID HERNANDES BARIAS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MANUEL DAVID HERNANDES BARIAS</dc:title>
  <dc:creator>GNet</dc:creator>
  <cp:lastModifiedBy>GNet</cp:lastModifiedBy>
  <cp:revision>2</cp:revision>
  <dcterms:created xsi:type="dcterms:W3CDTF">2025-10-29T16:04:39Z</dcterms:created>
  <dcterms:modified xsi:type="dcterms:W3CDTF">2025-10-29T16:11:51Z</dcterms:modified>
</cp:coreProperties>
</file>