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058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2905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0108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8787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7392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7074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3810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7965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8804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9694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4143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087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457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2904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0595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323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498F6-30E2-4CD1-B150-40CBF967FBE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0167B4C-88C2-49A2-956A-A96E249423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997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ALEXIS IBAÑEZ AGUILAR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618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213" y="1807285"/>
            <a:ext cx="3600000" cy="280376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602889" y="806824"/>
            <a:ext cx="5690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HOLA PAPU COMO ESTAS PRO </a:t>
            </a:r>
            <a:endParaRPr lang="es-GT" dirty="0"/>
          </a:p>
        </p:txBody>
      </p:sp>
      <p:sp>
        <p:nvSpPr>
          <p:cNvPr id="5" name="CuadroTexto 4"/>
          <p:cNvSpPr txBox="1"/>
          <p:nvPr/>
        </p:nvSpPr>
        <p:spPr>
          <a:xfrm>
            <a:off x="6239435" y="806824"/>
            <a:ext cx="2667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ADIOS GUAPO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56467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5" grpId="0"/>
      <p:bldP spid="5" grpId="1"/>
      <p:bldP spid="5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190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10</Words>
  <Application>Microsoft Office PowerPoint</Application>
  <PresentationFormat>Panorámica</PresentationFormat>
  <Paragraphs>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ALEXIS IBAÑEZ AGUILAR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ALEXIS IBAÑEZ AGUILAR</dc:title>
  <dc:creator>GNet</dc:creator>
  <cp:lastModifiedBy>GNet</cp:lastModifiedBy>
  <cp:revision>3</cp:revision>
  <dcterms:created xsi:type="dcterms:W3CDTF">2025-10-15T15:55:04Z</dcterms:created>
  <dcterms:modified xsi:type="dcterms:W3CDTF">2025-10-15T16:17:31Z</dcterms:modified>
</cp:coreProperties>
</file>