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4634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480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0434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79758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6684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327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0834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328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6003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129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366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5590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7954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274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3181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117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CC7BA-FB62-4F93-A9F8-7CCB5CD1E43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BA6BF8-4ED4-4C2D-A9AB-116B4AFF842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331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Angel</a:t>
            </a:r>
            <a:r>
              <a:rPr lang="es-ES" dirty="0" smtClean="0"/>
              <a:t> Gabriel </a:t>
            </a:r>
            <a:r>
              <a:rPr lang="es-ES" dirty="0" err="1" smtClean="0"/>
              <a:t>Marroquin</a:t>
            </a:r>
            <a:r>
              <a:rPr lang="es-ES" dirty="0" smtClean="0"/>
              <a:t> </a:t>
            </a:r>
            <a:r>
              <a:rPr lang="es-ES" dirty="0" err="1" smtClean="0"/>
              <a:t>Corado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 2gundo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771029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06900" y="3009900"/>
            <a:ext cx="3492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 :puede regenerar partes de su cuerpo como la cola, las patas y parte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0341887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Angel Gabriel Marroquin Corado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Angel Gabriel Marroquin Corado</dc:title>
  <dc:creator>GNet</dc:creator>
  <cp:lastModifiedBy>GNet</cp:lastModifiedBy>
  <cp:revision>2</cp:revision>
  <dcterms:created xsi:type="dcterms:W3CDTF">2025-10-08T16:24:19Z</dcterms:created>
  <dcterms:modified xsi:type="dcterms:W3CDTF">2025-10-08T16:29:03Z</dcterms:modified>
</cp:coreProperties>
</file>