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DCA84897-859B-4E76-A7AB-889F1562FA7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F0237BBE-954F-4155-B834-E20DE04D64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87909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4897-859B-4E76-A7AB-889F1562FA7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7BBE-954F-4155-B834-E20DE04D64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9553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4897-859B-4E76-A7AB-889F1562FA7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7BBE-954F-4155-B834-E20DE04D64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8493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4897-859B-4E76-A7AB-889F1562FA7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7BBE-954F-4155-B834-E20DE04D64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33224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4897-859B-4E76-A7AB-889F1562FA7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7BBE-954F-4155-B834-E20DE04D64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36901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4897-859B-4E76-A7AB-889F1562FA7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7BBE-954F-4155-B834-E20DE04D64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9877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4897-859B-4E76-A7AB-889F1562FA7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7BBE-954F-4155-B834-E20DE04D64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62704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4897-859B-4E76-A7AB-889F1562FA7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7BBE-954F-4155-B834-E20DE04D6487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7599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4897-859B-4E76-A7AB-889F1562FA7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7BBE-954F-4155-B834-E20DE04D64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0832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4897-859B-4E76-A7AB-889F1562FA7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7BBE-954F-4155-B834-E20DE04D64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28170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4897-859B-4E76-A7AB-889F1562FA7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7BBE-954F-4155-B834-E20DE04D64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9585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4897-859B-4E76-A7AB-889F1562FA7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7BBE-954F-4155-B834-E20DE04D64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4134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4897-859B-4E76-A7AB-889F1562FA7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7BBE-954F-4155-B834-E20DE04D64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9236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4897-859B-4E76-A7AB-889F1562FA7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7BBE-954F-4155-B834-E20DE04D64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1292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4897-859B-4E76-A7AB-889F1562FA7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7BBE-954F-4155-B834-E20DE04D64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1299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4897-859B-4E76-A7AB-889F1562FA7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7BBE-954F-4155-B834-E20DE04D64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7523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4897-859B-4E76-A7AB-889F1562FA7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7BBE-954F-4155-B834-E20DE04D64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5699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CA84897-859B-4E76-A7AB-889F1562FA75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0237BBE-954F-4155-B834-E20DE04D64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90376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ANGEL GABRIEL MARROQUIN CORADO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2DO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5135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UN DIA EN VENUS DURA MAS QUE UN AÑO  PORQUE TARDA MAS DE UN TIEMPO EN GIRAR SOBRE SI MISMO QUE DAR UNA BUELTA AL  REDEDOR 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362200" y="761999"/>
            <a:ext cx="1689100" cy="13038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7304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7</TotalTime>
  <Words>35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ANGEL GABRIEL MARROQUIN CORADO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ANGEL GABRIEL MARROQUIN CORADO</dc:title>
  <dc:creator>GNet</dc:creator>
  <cp:lastModifiedBy>GNet</cp:lastModifiedBy>
  <cp:revision>2</cp:revision>
  <dcterms:created xsi:type="dcterms:W3CDTF">2025-10-29T16:04:27Z</dcterms:created>
  <dcterms:modified xsi:type="dcterms:W3CDTF">2025-10-29T16:11:30Z</dcterms:modified>
</cp:coreProperties>
</file>