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778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325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308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0392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9159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0771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28121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834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48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9186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427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3272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649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3569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5341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936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14D5A-F5B1-431F-BF1F-478DB7910548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615CBFF-4849-4F01-940F-BA95DECBD87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37916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GT" dirty="0" smtClean="0"/>
              <a:t>JENNIFER SOFIA MONTERROSO CASTELLANOS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GRADO:2.do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684223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 rot="10800000" flipV="1">
            <a:off x="4108704" y="2482936"/>
            <a:ext cx="2572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AJOLOTE: Puede regenerar partes de su cuerpo, como la cola ,las patas y hasta parte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577264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JENNIFER SOFIA MONTERROSO CASTELLANOS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SOFIA MONTERROSO CASTELLANOS</dc:title>
  <dc:creator>GNet</dc:creator>
  <cp:lastModifiedBy>GNet</cp:lastModifiedBy>
  <cp:revision>2</cp:revision>
  <dcterms:created xsi:type="dcterms:W3CDTF">2025-10-08T16:23:14Z</dcterms:created>
  <dcterms:modified xsi:type="dcterms:W3CDTF">2025-10-08T16:28:54Z</dcterms:modified>
</cp:coreProperties>
</file>