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F0370AC-C1C3-473D-89F1-5A489C12F5F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A4B55EE8-DD94-4014-B094-9FC843A702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73779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70AC-C1C3-473D-89F1-5A489C12F5F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5EE8-DD94-4014-B094-9FC843A702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4268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70AC-C1C3-473D-89F1-5A489C12F5F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5EE8-DD94-4014-B094-9FC843A702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1776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70AC-C1C3-473D-89F1-5A489C12F5F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5EE8-DD94-4014-B094-9FC843A702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5713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70AC-C1C3-473D-89F1-5A489C12F5F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5EE8-DD94-4014-B094-9FC843A702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58670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70AC-C1C3-473D-89F1-5A489C12F5F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5EE8-DD94-4014-B094-9FC843A702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9811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70AC-C1C3-473D-89F1-5A489C12F5F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5EE8-DD94-4014-B094-9FC843A702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28658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70AC-C1C3-473D-89F1-5A489C12F5F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5EE8-DD94-4014-B094-9FC843A702EA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3435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70AC-C1C3-473D-89F1-5A489C12F5F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5EE8-DD94-4014-B094-9FC843A702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62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70AC-C1C3-473D-89F1-5A489C12F5F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5EE8-DD94-4014-B094-9FC843A702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1722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70AC-C1C3-473D-89F1-5A489C12F5F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5EE8-DD94-4014-B094-9FC843A702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7191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70AC-C1C3-473D-89F1-5A489C12F5F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5EE8-DD94-4014-B094-9FC843A702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7161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70AC-C1C3-473D-89F1-5A489C12F5F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5EE8-DD94-4014-B094-9FC843A702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3561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70AC-C1C3-473D-89F1-5A489C12F5F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5EE8-DD94-4014-B094-9FC843A702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8009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70AC-C1C3-473D-89F1-5A489C12F5F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5EE8-DD94-4014-B094-9FC843A702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1575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70AC-C1C3-473D-89F1-5A489C12F5F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5EE8-DD94-4014-B094-9FC843A702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5859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70AC-C1C3-473D-89F1-5A489C12F5F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55EE8-DD94-4014-B094-9FC843A702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7258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F0370AC-C1C3-473D-89F1-5A489C12F5F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4B55EE8-DD94-4014-B094-9FC843A702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3043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GT" dirty="0" smtClean="0"/>
              <a:t>JENNIFER SOFIA MONTERROSO CASTELLANOS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2.D0 básico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7330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en venus dura mas que un año, porque tarda mas tiempo en</a:t>
            </a:r>
          </a:p>
          <a:p>
            <a:r>
              <a:rPr lang="es-GT" dirty="0" smtClean="0"/>
              <a:t>Girar sobre si mismo que en dar una vuelta alrededor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633472" y="609600"/>
            <a:ext cx="1426464" cy="10905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053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7</TotalTime>
  <Words>34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JENNIFER SOFIA MONTERROSO CASTELLANOS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JENNIFER SOFIA MONTERROSO CASTELLANOS</dc:title>
  <dc:creator>GNet</dc:creator>
  <cp:lastModifiedBy>GNet</cp:lastModifiedBy>
  <cp:revision>2</cp:revision>
  <dcterms:created xsi:type="dcterms:W3CDTF">2025-10-29T16:04:35Z</dcterms:created>
  <dcterms:modified xsi:type="dcterms:W3CDTF">2025-10-29T16:11:35Z</dcterms:modified>
</cp:coreProperties>
</file>