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76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339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199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23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159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59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996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037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67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61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018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878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54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0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425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07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772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A64CAD-1255-4A13-BCF9-10C7F0DDC52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8E7F67-53B7-439B-958E-1CE9E2FF3D6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42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Diego </a:t>
            </a:r>
            <a:r>
              <a:rPr lang="es-ES" dirty="0" err="1" smtClean="0"/>
              <a:t>Josue</a:t>
            </a:r>
            <a:r>
              <a:rPr lang="es-ES" dirty="0" smtClean="0"/>
              <a:t> Alexander </a:t>
            </a:r>
            <a:r>
              <a:rPr lang="es-ES" dirty="0" err="1" smtClean="0"/>
              <a:t>Mendez</a:t>
            </a:r>
            <a:r>
              <a:rPr lang="es-ES" dirty="0" smtClean="0"/>
              <a:t> </a:t>
            </a:r>
            <a:r>
              <a:rPr lang="es-ES" dirty="0" err="1" smtClean="0"/>
              <a:t>Corado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segundo</a:t>
            </a:r>
          </a:p>
          <a:p>
            <a:r>
              <a:rPr lang="es-ES" dirty="0" err="1" smtClean="0"/>
              <a:t>Seccion:B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41474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5373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artantida</a:t>
            </a:r>
            <a:r>
              <a:rPr lang="es-ES" dirty="0" smtClean="0"/>
              <a:t> se conocen las cascadas de sangre, pero en realidad son rojas por el hierro en el agua</a:t>
            </a:r>
          </a:p>
        </p:txBody>
      </p:sp>
    </p:spTree>
    <p:extLst>
      <p:ext uri="{BB962C8B-B14F-4D97-AF65-F5344CB8AC3E}">
        <p14:creationId xmlns:p14="http://schemas.microsoft.com/office/powerpoint/2010/main" val="3003967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Diego Josue Alexander Mendez Corado 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Diego Josue Alexander Mendez Corado</dc:title>
  <dc:creator>GNet</dc:creator>
  <cp:lastModifiedBy>GNet</cp:lastModifiedBy>
  <cp:revision>3</cp:revision>
  <dcterms:created xsi:type="dcterms:W3CDTF">2025-10-09T16:35:16Z</dcterms:created>
  <dcterms:modified xsi:type="dcterms:W3CDTF">2025-10-09T16:50:07Z</dcterms:modified>
</cp:coreProperties>
</file>