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D7EB-A922-4920-A9A9-BA30F649F93C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612FD-A0CA-4D91-978F-017D24B25E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0775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D7EB-A922-4920-A9A9-BA30F649F93C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612FD-A0CA-4D91-978F-017D24B25E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0799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D7EB-A922-4920-A9A9-BA30F649F93C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612FD-A0CA-4D91-978F-017D24B25E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0547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D7EB-A922-4920-A9A9-BA30F649F93C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612FD-A0CA-4D91-978F-017D24B25E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4147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D7EB-A922-4920-A9A9-BA30F649F93C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612FD-A0CA-4D91-978F-017D24B25E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6239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D7EB-A922-4920-A9A9-BA30F649F93C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612FD-A0CA-4D91-978F-017D24B25E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8776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D7EB-A922-4920-A9A9-BA30F649F93C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612FD-A0CA-4D91-978F-017D24B25E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4588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D7EB-A922-4920-A9A9-BA30F649F93C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612FD-A0CA-4D91-978F-017D24B25E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887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D7EB-A922-4920-A9A9-BA30F649F93C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612FD-A0CA-4D91-978F-017D24B25E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3672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D7EB-A922-4920-A9A9-BA30F649F93C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612FD-A0CA-4D91-978F-017D24B25E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613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D7EB-A922-4920-A9A9-BA30F649F93C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612FD-A0CA-4D91-978F-017D24B25E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6733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5D7EB-A922-4920-A9A9-BA30F649F93C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612FD-A0CA-4D91-978F-017D24B25E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4647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Diego </a:t>
            </a:r>
            <a:r>
              <a:rPr lang="es-ES" dirty="0" err="1" smtClean="0"/>
              <a:t>Josue</a:t>
            </a:r>
            <a:r>
              <a:rPr lang="es-ES" dirty="0" smtClean="0"/>
              <a:t> Alexander </a:t>
            </a:r>
            <a:r>
              <a:rPr lang="es-ES" dirty="0" err="1" smtClean="0"/>
              <a:t>Mendez</a:t>
            </a:r>
            <a:r>
              <a:rPr lang="es-ES" dirty="0" smtClean="0"/>
              <a:t> </a:t>
            </a:r>
            <a:r>
              <a:rPr lang="es-ES" dirty="0" err="1" smtClean="0"/>
              <a:t>Corado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“B”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5699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como estas, recuerda que yo siempre voy a estar para ti, soy Diego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00424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4078386" y="3066881"/>
            <a:ext cx="3463391" cy="2961685"/>
            <a:chOff x="4078386" y="3066881"/>
            <a:chExt cx="3463391" cy="2961685"/>
          </a:xfrm>
        </p:grpSpPr>
        <p:sp>
          <p:nvSpPr>
            <p:cNvPr id="5" name="Elipse 4"/>
            <p:cNvSpPr/>
            <p:nvPr/>
          </p:nvSpPr>
          <p:spPr>
            <a:xfrm>
              <a:off x="4078386" y="3066881"/>
              <a:ext cx="3463391" cy="2961685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4" name="Estrella de 5 puntas 3"/>
            <p:cNvSpPr/>
            <p:nvPr/>
          </p:nvSpPr>
          <p:spPr>
            <a:xfrm>
              <a:off x="4248319" y="3123526"/>
              <a:ext cx="3163986" cy="2540899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2524291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25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Diego Josue Alexander Mendez Corado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Diego Josue Alexander Mendez Corado</dc:title>
  <dc:creator>GNet</dc:creator>
  <cp:lastModifiedBy>GNet</cp:lastModifiedBy>
  <cp:revision>2</cp:revision>
  <dcterms:created xsi:type="dcterms:W3CDTF">2025-10-30T16:30:25Z</dcterms:created>
  <dcterms:modified xsi:type="dcterms:W3CDTF">2025-10-30T16:38:28Z</dcterms:modified>
</cp:coreProperties>
</file>