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9658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014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855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0112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3083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6851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9668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667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730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0619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207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5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856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437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568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604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4357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0EEBE21-9CB9-40CD-980F-CA2B9C56825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D0A0AA3-E5C9-465A-8388-9A31C04745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28859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Diego </a:t>
            </a:r>
            <a:r>
              <a:rPr lang="es-ES" dirty="0" err="1" smtClean="0"/>
              <a:t>Josue</a:t>
            </a:r>
            <a:r>
              <a:rPr lang="es-ES" dirty="0" smtClean="0"/>
              <a:t> Alexander </a:t>
            </a:r>
            <a:r>
              <a:rPr lang="es-ES" dirty="0" err="1" smtClean="0"/>
              <a:t>Mendez</a:t>
            </a:r>
            <a:r>
              <a:rPr lang="es-ES" dirty="0" smtClean="0"/>
              <a:t> </a:t>
            </a:r>
            <a:r>
              <a:rPr lang="es-ES" dirty="0" err="1" smtClean="0"/>
              <a:t>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Segundo:B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9802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de un año, porque tarda mas tiempo en girar sobre si mismo que andar una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45266" y="1041399"/>
            <a:ext cx="1016001" cy="5926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72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un poco mas ancha en el Ecuador y un poco mas aplastada en los polos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53266" y="795866"/>
            <a:ext cx="1210734" cy="1083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/>
          <p:cNvSpPr txBox="1"/>
          <p:nvPr/>
        </p:nvSpPr>
        <p:spPr>
          <a:xfrm>
            <a:off x="423333" y="6215565"/>
            <a:ext cx="89746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2286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</TotalTime>
  <Words>54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Diego Josue Alexander Mendez Corado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Diego Josue Alexander Mendez Corado</dc:title>
  <dc:creator>GNet</dc:creator>
  <cp:lastModifiedBy>GNet</cp:lastModifiedBy>
  <cp:revision>3</cp:revision>
  <dcterms:created xsi:type="dcterms:W3CDTF">2025-10-23T16:34:06Z</dcterms:created>
  <dcterms:modified xsi:type="dcterms:W3CDTF">2025-10-23T16:55:05Z</dcterms:modified>
</cp:coreProperties>
</file>