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113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0391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151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49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190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24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3827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168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972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072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849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2854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655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864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778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042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224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AD80BA-1F4C-42C8-895C-4E230887F43B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23A2A2-84B0-4703-8C2D-D613B29E59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89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Luis miguel Ortiz fajardo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err="1" smtClean="0"/>
              <a:t>Segundo:B</a:t>
            </a:r>
            <a:r>
              <a:rPr lang="es-GT" dirty="0" smtClean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88346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3 corazones además su sangre es azul por 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78284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Rios</a:t>
            </a:r>
            <a:r>
              <a:rPr lang="es-GT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conocen las cascadas de sangre, pero en realidad son rojas por el hierro en el agua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85481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48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Luis miguel Ortiz fajardo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miguel Ortiz fajardo</dc:title>
  <dc:creator>GNet</dc:creator>
  <cp:lastModifiedBy>GNet</cp:lastModifiedBy>
  <cp:revision>3</cp:revision>
  <dcterms:created xsi:type="dcterms:W3CDTF">2025-10-09T16:35:18Z</dcterms:created>
  <dcterms:modified xsi:type="dcterms:W3CDTF">2025-10-09T16:50:16Z</dcterms:modified>
</cp:coreProperties>
</file>