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592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260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0124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2399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1226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8576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0902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173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7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540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225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497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863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657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307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204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6FD63-C5B8-4C6F-A7F0-6FE19DBFD93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C78AE8-2AC8-4E9F-B2EE-AAEEFB118AA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203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MIGUEL ORTIZ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398129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huos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8" name="Elipse 7"/>
          <p:cNvSpPr/>
          <p:nvPr/>
        </p:nvSpPr>
        <p:spPr>
          <a:xfrm>
            <a:off x="1238081" y="4100975"/>
            <a:ext cx="3058790" cy="2735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1739787" y="2654188"/>
            <a:ext cx="2055377" cy="1529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1958273" y="4782393"/>
            <a:ext cx="1626499" cy="13513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2031101" y="3002145"/>
            <a:ext cx="461246" cy="4167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2767476" y="3047503"/>
            <a:ext cx="590719" cy="3713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Triángulo isósceles 15"/>
          <p:cNvSpPr/>
          <p:nvPr/>
        </p:nvSpPr>
        <p:spPr>
          <a:xfrm>
            <a:off x="2261724" y="3668485"/>
            <a:ext cx="732329" cy="1317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7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1" grpId="0" animBg="1"/>
      <p:bldP spid="12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LUIS MIGUEL ORTIZ FAJARDO </vt:lpstr>
      <vt:lpstr>Los huos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MIGUEL ORTIZ FAJARDO</dc:title>
  <dc:creator>GNet</dc:creator>
  <cp:lastModifiedBy>GNet</cp:lastModifiedBy>
  <cp:revision>3</cp:revision>
  <dcterms:created xsi:type="dcterms:W3CDTF">2025-10-16T16:29:58Z</dcterms:created>
  <dcterms:modified xsi:type="dcterms:W3CDTF">2025-10-16T16:49:56Z</dcterms:modified>
</cp:coreProperties>
</file>