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2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57663132-6B1E-4D91-BC59-B4C2B133C0A8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A2A3EE3C-C4CF-4C8E-A333-2D68A007075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6824892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63132-6B1E-4D91-BC59-B4C2B133C0A8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3EE3C-C4CF-4C8E-A333-2D68A007075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69935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63132-6B1E-4D91-BC59-B4C2B133C0A8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3EE3C-C4CF-4C8E-A333-2D68A007075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127342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63132-6B1E-4D91-BC59-B4C2B133C0A8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3EE3C-C4CF-4C8E-A333-2D68A007075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498173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63132-6B1E-4D91-BC59-B4C2B133C0A8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3EE3C-C4CF-4C8E-A333-2D68A007075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629402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63132-6B1E-4D91-BC59-B4C2B133C0A8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3EE3C-C4CF-4C8E-A333-2D68A007075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115508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63132-6B1E-4D91-BC59-B4C2B133C0A8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3EE3C-C4CF-4C8E-A333-2D68A007075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11199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63132-6B1E-4D91-BC59-B4C2B133C0A8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3EE3C-C4CF-4C8E-A333-2D68A0070757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39412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63132-6B1E-4D91-BC59-B4C2B133C0A8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3EE3C-C4CF-4C8E-A333-2D68A007075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09297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63132-6B1E-4D91-BC59-B4C2B133C0A8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3EE3C-C4CF-4C8E-A333-2D68A007075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26400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63132-6B1E-4D91-BC59-B4C2B133C0A8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3EE3C-C4CF-4C8E-A333-2D68A007075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087554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63132-6B1E-4D91-BC59-B4C2B133C0A8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3EE3C-C4CF-4C8E-A333-2D68A007075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97592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63132-6B1E-4D91-BC59-B4C2B133C0A8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3EE3C-C4CF-4C8E-A333-2D68A007075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086750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63132-6B1E-4D91-BC59-B4C2B133C0A8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3EE3C-C4CF-4C8E-A333-2D68A007075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37664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63132-6B1E-4D91-BC59-B4C2B133C0A8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3EE3C-C4CF-4C8E-A333-2D68A007075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880417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63132-6B1E-4D91-BC59-B4C2B133C0A8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3EE3C-C4CF-4C8E-A333-2D68A007075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436607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63132-6B1E-4D91-BC59-B4C2B133C0A8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3EE3C-C4CF-4C8E-A333-2D68A007075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095342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7663132-6B1E-4D91-BC59-B4C2B133C0A8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A2A3EE3C-C4CF-4C8E-A333-2D68A007075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2060431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Luis miguel Ortiz fajardo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err="1" smtClean="0"/>
              <a:t>Sengundo</a:t>
            </a:r>
            <a:r>
              <a:rPr lang="es-GT" dirty="0" smtClean="0"/>
              <a:t> B</a:t>
            </a:r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197335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Venus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Un </a:t>
            </a:r>
            <a:r>
              <a:rPr lang="es-GT" dirty="0" err="1" smtClean="0"/>
              <a:t>dia</a:t>
            </a:r>
            <a:r>
              <a:rPr lang="es-GT" dirty="0" smtClean="0"/>
              <a:t> dura mas que un año, por que tarda tiempo en </a:t>
            </a:r>
            <a:r>
              <a:rPr lang="es-GT" dirty="0" err="1" smtClean="0"/>
              <a:t>irar</a:t>
            </a:r>
            <a:r>
              <a:rPr lang="es-GT" dirty="0" smtClean="0"/>
              <a:t> </a:t>
            </a:r>
            <a:r>
              <a:rPr lang="es-GT" dirty="0" err="1" smtClean="0"/>
              <a:t>sofre</a:t>
            </a:r>
            <a:r>
              <a:rPr lang="es-GT" dirty="0" smtClean="0"/>
              <a:t> si mismo que en dar una vuelta al sol</a:t>
            </a:r>
            <a:endParaRPr lang="es-GT" dirty="0"/>
          </a:p>
        </p:txBody>
      </p:sp>
      <p:sp>
        <p:nvSpPr>
          <p:cNvPr id="6" name="Elipse 5"/>
          <p:cNvSpPr/>
          <p:nvPr/>
        </p:nvSpPr>
        <p:spPr>
          <a:xfrm>
            <a:off x="2346690" y="954860"/>
            <a:ext cx="1149069" cy="8415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39651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La tierra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96788" y="1964042"/>
            <a:ext cx="10131425" cy="3649133"/>
          </a:xfrm>
        </p:spPr>
        <p:txBody>
          <a:bodyPr/>
          <a:lstStyle/>
          <a:p>
            <a:r>
              <a:rPr lang="es-GT" dirty="0" smtClean="0"/>
              <a:t>No es </a:t>
            </a:r>
            <a:r>
              <a:rPr lang="es-GT" dirty="0" err="1" smtClean="0"/>
              <a:t>pefecatamente</a:t>
            </a:r>
            <a:r>
              <a:rPr lang="es-GT" dirty="0" smtClean="0"/>
              <a:t> redonda, es un </a:t>
            </a:r>
            <a:r>
              <a:rPr lang="es-GT" dirty="0" err="1" smtClean="0"/>
              <a:t>pocomas</a:t>
            </a:r>
            <a:r>
              <a:rPr lang="es-GT" dirty="0" smtClean="0"/>
              <a:t> ancha en el </a:t>
            </a:r>
            <a:r>
              <a:rPr lang="es-GT" dirty="0" err="1" smtClean="0"/>
              <a:t>cuador</a:t>
            </a:r>
            <a:r>
              <a:rPr lang="es-GT" dirty="0" smtClean="0"/>
              <a:t> </a:t>
            </a:r>
            <a:r>
              <a:rPr lang="es-GT" dirty="0" err="1" smtClean="0"/>
              <a:t>yun</a:t>
            </a:r>
            <a:r>
              <a:rPr lang="es-GT" dirty="0" smtClean="0"/>
              <a:t> poco mas aplastado en los polos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2751292" y="550258"/>
            <a:ext cx="1464658" cy="12623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CuadroTexto 4"/>
          <p:cNvSpPr txBox="1"/>
          <p:nvPr/>
        </p:nvSpPr>
        <p:spPr>
          <a:xfrm>
            <a:off x="685801" y="6182314"/>
            <a:ext cx="3398655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GT" dirty="0" smtClean="0"/>
              <a:t>mover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656467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4" grpId="1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20</TotalTime>
  <Words>53</Words>
  <Application>Microsoft Office PowerPoint</Application>
  <PresentationFormat>Panorámica</PresentationFormat>
  <Paragraphs>8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Celestial</vt:lpstr>
      <vt:lpstr>Luis miguel Ortiz fajardo </vt:lpstr>
      <vt:lpstr>Venus </vt:lpstr>
      <vt:lpstr>La tierra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Luis miguel Ortiz fajardo</dc:title>
  <dc:creator>GNet</dc:creator>
  <cp:lastModifiedBy>GNet</cp:lastModifiedBy>
  <cp:revision>3</cp:revision>
  <dcterms:created xsi:type="dcterms:W3CDTF">2025-10-23T16:33:54Z</dcterms:created>
  <dcterms:modified xsi:type="dcterms:W3CDTF">2025-10-23T16:54:45Z</dcterms:modified>
</cp:coreProperties>
</file>