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1027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7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068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0084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21758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1147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06302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7770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814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0877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8002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3D614-15BA-429C-ABB3-4A16218DECE2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8F786-5B83-4187-9093-28A0278F3C53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025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Luis miguel Ortiz fajardo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4229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como estas mi mejor amigo de toda la vida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05729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8" name="Grupo 7"/>
          <p:cNvGrpSpPr/>
          <p:nvPr/>
        </p:nvGrpSpPr>
        <p:grpSpPr>
          <a:xfrm>
            <a:off x="4153910" y="2021204"/>
            <a:ext cx="3884177" cy="3960180"/>
            <a:chOff x="4153910" y="2021204"/>
            <a:chExt cx="3884177" cy="3960180"/>
          </a:xfrm>
        </p:grpSpPr>
        <p:sp>
          <p:nvSpPr>
            <p:cNvPr id="7" name="Elipse 6"/>
            <p:cNvSpPr/>
            <p:nvPr/>
          </p:nvSpPr>
          <p:spPr>
            <a:xfrm>
              <a:off x="4153910" y="2021204"/>
              <a:ext cx="3884177" cy="396018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4" name="Estrella de 5 puntas 3"/>
            <p:cNvSpPr/>
            <p:nvPr/>
          </p:nvSpPr>
          <p:spPr>
            <a:xfrm>
              <a:off x="4335982" y="2063469"/>
              <a:ext cx="3520035" cy="3358195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401296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Luis miguel Ortiz fajardo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Luis miguel Ortiz fajardo</dc:title>
  <dc:creator>GNet</dc:creator>
  <cp:lastModifiedBy>GNet</cp:lastModifiedBy>
  <cp:revision>2</cp:revision>
  <dcterms:created xsi:type="dcterms:W3CDTF">2025-10-30T16:35:37Z</dcterms:created>
  <dcterms:modified xsi:type="dcterms:W3CDTF">2025-10-30T16:38:20Z</dcterms:modified>
</cp:coreProperties>
</file>