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0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3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40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1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494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204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249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013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794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2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131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576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647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754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54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13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428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5A7D89-CAFC-40F3-8D5D-DF0F79A7B29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6FC386-720D-40B9-AB9E-934E7D3DF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803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SHALDYN ANGELINA ORTIZ GARCIA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SEGUNDO: BASICO </a:t>
            </a:r>
          </a:p>
          <a:p>
            <a:r>
              <a:rPr lang="es-GT" dirty="0" smtClean="0"/>
              <a:t>SECCION B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8530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42256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6722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11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SHALDYN ANGELINA ORTIZ GARCIA </vt:lpstr>
      <vt:lpstr>LOS PULPOS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SHALDYN ANGELINA ORTIZ GARCIA</dc:title>
  <dc:creator>GNet</dc:creator>
  <cp:lastModifiedBy>GNet</cp:lastModifiedBy>
  <cp:revision>2</cp:revision>
  <dcterms:created xsi:type="dcterms:W3CDTF">2025-10-09T16:38:47Z</dcterms:created>
  <dcterms:modified xsi:type="dcterms:W3CDTF">2025-10-09T16:50:02Z</dcterms:modified>
</cp:coreProperties>
</file>