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68" autoAdjust="0"/>
    <p:restoredTop sz="94660"/>
  </p:normalViewPr>
  <p:slideViewPr>
    <p:cSldViewPr snapToGrid="0">
      <p:cViewPr varScale="1">
        <p:scale>
          <a:sx n="87" d="100"/>
          <a:sy n="87" d="100"/>
        </p:scale>
        <p:origin x="114" y="4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65966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619878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052279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928229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29774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66857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37962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5928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2373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527220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60992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952656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922190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20800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49627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567843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754107-DE58-4D87-B9E6-C949BD7E25F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04D777E-AB8A-4DDE-87A6-31194420380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0191862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Shaldyn</a:t>
            </a:r>
            <a:r>
              <a:rPr lang="es-ES" dirty="0" smtClean="0"/>
              <a:t> Angelina Ortiz </a:t>
            </a:r>
            <a:r>
              <a:rPr lang="es-ES" dirty="0" err="1" smtClean="0"/>
              <a:t>Garcia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53570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0968" y="3326258"/>
            <a:ext cx="2849091" cy="3373992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178805" y="782198"/>
            <a:ext cx="339319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Hola me llamo caperuza roja y llevo galletas a mi abuela </a:t>
            </a:r>
            <a:endParaRPr lang="es-GT" dirty="0"/>
          </a:p>
        </p:txBody>
      </p:sp>
      <p:sp>
        <p:nvSpPr>
          <p:cNvPr id="5" name="CuadroTexto 4"/>
          <p:cNvSpPr txBox="1"/>
          <p:nvPr/>
        </p:nvSpPr>
        <p:spPr>
          <a:xfrm>
            <a:off x="5100811" y="936434"/>
            <a:ext cx="3988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smtClean="0"/>
              <a:t>Me voy de camino a otro lugar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871152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4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0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4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4" grpId="2"/>
      <p:bldP spid="4" grpId="3"/>
      <p:bldP spid="5" grpId="0"/>
      <p:bldP spid="5" grpId="1"/>
      <p:bldP spid="5" grpId="2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22</TotalTime>
  <Words>22</Words>
  <Application>Microsoft Office PowerPoint</Application>
  <PresentationFormat>Panorámica</PresentationFormat>
  <Paragraphs>3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Shaldyn Angelina Ortiz Garcia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Shaldyn Angelina Ortiz Garcia</dc:title>
  <dc:creator>GNet</dc:creator>
  <cp:lastModifiedBy>GNet</cp:lastModifiedBy>
  <cp:revision>3</cp:revision>
  <dcterms:created xsi:type="dcterms:W3CDTF">2025-10-15T15:55:08Z</dcterms:created>
  <dcterms:modified xsi:type="dcterms:W3CDTF">2025-10-15T16:17:54Z</dcterms:modified>
</cp:coreProperties>
</file>