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4" d="100"/>
          <a:sy n="74" d="100"/>
        </p:scale>
        <p:origin x="60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6CAFC-546F-4A7B-96BD-4A386BE91CF0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FE838-BC9C-4B94-B1FA-5FFB1443E79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18855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6CAFC-546F-4A7B-96BD-4A386BE91CF0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FE838-BC9C-4B94-B1FA-5FFB1443E79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466138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6CAFC-546F-4A7B-96BD-4A386BE91CF0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FE838-BC9C-4B94-B1FA-5FFB1443E79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46319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6CAFC-546F-4A7B-96BD-4A386BE91CF0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FE838-BC9C-4B94-B1FA-5FFB1443E79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823548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6CAFC-546F-4A7B-96BD-4A386BE91CF0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FE838-BC9C-4B94-B1FA-5FFB1443E79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113911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6CAFC-546F-4A7B-96BD-4A386BE91CF0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FE838-BC9C-4B94-B1FA-5FFB1443E79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160030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6CAFC-546F-4A7B-96BD-4A386BE91CF0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FE838-BC9C-4B94-B1FA-5FFB1443E79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379114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6CAFC-546F-4A7B-96BD-4A386BE91CF0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FE838-BC9C-4B94-B1FA-5FFB1443E79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350400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6CAFC-546F-4A7B-96BD-4A386BE91CF0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FE838-BC9C-4B94-B1FA-5FFB1443E79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234600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6CAFC-546F-4A7B-96BD-4A386BE91CF0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FE838-BC9C-4B94-B1FA-5FFB1443E79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475551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6CAFC-546F-4A7B-96BD-4A386BE91CF0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FE838-BC9C-4B94-B1FA-5FFB1443E79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63529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06CAFC-546F-4A7B-96BD-4A386BE91CF0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AFE838-BC9C-4B94-B1FA-5FFB1443E79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98425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GT" dirty="0" err="1" smtClean="0"/>
              <a:t>Shaldyn</a:t>
            </a:r>
            <a:r>
              <a:rPr lang="es-GT" dirty="0" smtClean="0"/>
              <a:t> </a:t>
            </a:r>
            <a:r>
              <a:rPr lang="es-GT" dirty="0" err="1" smtClean="0"/>
              <a:t>Agelina</a:t>
            </a:r>
            <a:r>
              <a:rPr lang="es-GT" dirty="0" smtClean="0"/>
              <a:t> Ortiz </a:t>
            </a:r>
            <a:r>
              <a:rPr lang="es-GT" dirty="0" err="1" smtClean="0"/>
              <a:t>Garcia</a:t>
            </a:r>
            <a:r>
              <a:rPr lang="es-GT" dirty="0" smtClean="0"/>
              <a:t> </a:t>
            </a:r>
            <a:br>
              <a:rPr lang="es-GT" dirty="0" smtClean="0"/>
            </a:b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grado:2do básico </a:t>
            </a:r>
            <a:br>
              <a:rPr lang="es-GT" dirty="0" smtClean="0"/>
            </a:br>
            <a:r>
              <a:rPr lang="es-GT" dirty="0" err="1" smtClean="0"/>
              <a:t>sección:B</a:t>
            </a:r>
            <a:r>
              <a:rPr lang="es-GT" dirty="0" smtClean="0"/>
              <a:t> </a:t>
            </a:r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026786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Hola mi nombre es </a:t>
            </a:r>
            <a:r>
              <a:rPr lang="es-GT" dirty="0" err="1" smtClean="0"/>
              <a:t>shaldyn</a:t>
            </a:r>
            <a:r>
              <a:rPr lang="es-GT" dirty="0" smtClean="0"/>
              <a:t> angelina y me gusta el </a:t>
            </a:r>
            <a:r>
              <a:rPr lang="es-GT" dirty="0" err="1" smtClean="0"/>
              <a:t>basquet</a:t>
            </a:r>
            <a:r>
              <a:rPr lang="es-GT" dirty="0" smtClean="0"/>
              <a:t>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0388645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 dirty="0"/>
          </a:p>
        </p:txBody>
      </p:sp>
      <p:grpSp>
        <p:nvGrpSpPr>
          <p:cNvPr id="7" name="Grupo 6"/>
          <p:cNvGrpSpPr/>
          <p:nvPr/>
        </p:nvGrpSpPr>
        <p:grpSpPr>
          <a:xfrm>
            <a:off x="4017980" y="2516738"/>
            <a:ext cx="2549562" cy="2969111"/>
            <a:chOff x="4017980" y="2516738"/>
            <a:chExt cx="2549562" cy="2969111"/>
          </a:xfrm>
        </p:grpSpPr>
        <p:sp>
          <p:nvSpPr>
            <p:cNvPr id="6" name="Elipse 5"/>
            <p:cNvSpPr/>
            <p:nvPr/>
          </p:nvSpPr>
          <p:spPr>
            <a:xfrm>
              <a:off x="4017980" y="2516738"/>
              <a:ext cx="2549562" cy="2969111"/>
            </a:xfrm>
            <a:prstGeom prst="ellipse">
              <a:avLst/>
            </a:prstGeom>
            <a:solidFill>
              <a:schemeClr val="tx1">
                <a:lumMod val="95000"/>
                <a:lumOff val="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  <p:sp>
          <p:nvSpPr>
            <p:cNvPr id="4" name="Estrella de 5 puntas 3"/>
            <p:cNvSpPr/>
            <p:nvPr/>
          </p:nvSpPr>
          <p:spPr>
            <a:xfrm>
              <a:off x="4329952" y="2984695"/>
              <a:ext cx="1925617" cy="2033195"/>
            </a:xfrm>
            <a:prstGeom prst="star5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</p:grpSp>
    </p:spTree>
    <p:extLst>
      <p:ext uri="{BB962C8B-B14F-4D97-AF65-F5344CB8AC3E}">
        <p14:creationId xmlns:p14="http://schemas.microsoft.com/office/powerpoint/2010/main" val="589971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17</Words>
  <Application>Microsoft Office PowerPoint</Application>
  <PresentationFormat>Panorámica</PresentationFormat>
  <Paragraphs>4</Paragraphs>
  <Slides>3</Slides>
  <Notes>0</Notes>
  <HiddenSlides>1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Shaldyn Agelina Ortiz Garcia  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Shaldyn Agelina Ortiz Garcia</dc:title>
  <dc:creator>GNet</dc:creator>
  <cp:lastModifiedBy>GNet</cp:lastModifiedBy>
  <cp:revision>2</cp:revision>
  <dcterms:created xsi:type="dcterms:W3CDTF">2025-10-30T16:35:38Z</dcterms:created>
  <dcterms:modified xsi:type="dcterms:W3CDTF">2025-10-30T16:38:05Z</dcterms:modified>
</cp:coreProperties>
</file>