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109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283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0026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576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9284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458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0617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336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9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703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065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18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74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29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64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83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44AB1-ACA1-4538-B788-6EA0B0FE453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572F73-A0E7-43B6-B87D-90F323F56C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44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Erik Geovanny Ortiz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467708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360334" y="2463799"/>
            <a:ext cx="2827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la cola, las patas y hasta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151268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Erik Geovanny Ortiz Mejía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Erik Geovanny Ortiz Mejía</dc:title>
  <dc:creator>GNet</dc:creator>
  <cp:lastModifiedBy>GNet</cp:lastModifiedBy>
  <cp:revision>2</cp:revision>
  <dcterms:created xsi:type="dcterms:W3CDTF">2025-10-08T16:23:23Z</dcterms:created>
  <dcterms:modified xsi:type="dcterms:W3CDTF">2025-10-08T16:29:17Z</dcterms:modified>
</cp:coreProperties>
</file>