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785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3895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9680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6411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5787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3444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0725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3754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248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0414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131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7318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15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909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5564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0006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DA12C-1198-4252-9BFA-E86EE789DA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1BFEEBE-DEDA-441F-9D34-03E968E4F4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311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Erik Geovanny Ortiz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Básico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183146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1839558" y="4733207"/>
            <a:ext cx="1366221" cy="1538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rectángulo 5"/>
          <p:cNvSpPr/>
          <p:nvPr/>
        </p:nvSpPr>
        <p:spPr>
          <a:xfrm>
            <a:off x="2985247" y="4567564"/>
            <a:ext cx="441064" cy="349781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2591049" y="4649944"/>
            <a:ext cx="173468" cy="185020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2117713" y="425255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nector 9"/>
          <p:cNvSpPr/>
          <p:nvPr/>
        </p:nvSpPr>
        <p:spPr>
          <a:xfrm>
            <a:off x="2657676" y="4505658"/>
            <a:ext cx="213682" cy="18979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>
            <a:off x="2044561" y="4090839"/>
            <a:ext cx="1060704" cy="236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83349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Erik Geovanny Ortiz Mejía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Erik Geovanny Ortiz Mejía</dc:title>
  <dc:creator>GNet</dc:creator>
  <cp:lastModifiedBy>GNet</cp:lastModifiedBy>
  <cp:revision>3</cp:revision>
  <dcterms:created xsi:type="dcterms:W3CDTF">2025-10-16T16:29:53Z</dcterms:created>
  <dcterms:modified xsi:type="dcterms:W3CDTF">2025-10-16T16:50:00Z</dcterms:modified>
</cp:coreProperties>
</file>