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9195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554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7660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4432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6743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7342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1718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49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325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318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3236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597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64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643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677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0538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9760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808E5C-9065-4A3E-9244-14BAB430580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0BC352C-2602-4FFA-818D-BBF3C2C752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06481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Erik Geovanny Ortiz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2747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78653" y="692274"/>
            <a:ext cx="1387737" cy="1290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814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en el ecuador y un poco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33657" y="533400"/>
            <a:ext cx="1452282" cy="1376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419550" y="6114826"/>
            <a:ext cx="111879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5450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21</TotalTime>
  <Words>56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Erik Geovanny Ortiz Mejia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Erik Geovanny Ortiz Mejia</dc:title>
  <dc:creator>GNet</dc:creator>
  <cp:lastModifiedBy>GNet</cp:lastModifiedBy>
  <cp:revision>3</cp:revision>
  <dcterms:created xsi:type="dcterms:W3CDTF">2025-10-23T16:33:51Z</dcterms:created>
  <dcterms:modified xsi:type="dcterms:W3CDTF">2025-10-23T16:54:51Z</dcterms:modified>
</cp:coreProperties>
</file>