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20E9-E46A-47C6-ACD0-18F6FAD886E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6E35-BBD1-49E4-8A90-8B19CBD149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7203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20E9-E46A-47C6-ACD0-18F6FAD886E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6E35-BBD1-49E4-8A90-8B19CBD149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6914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20E9-E46A-47C6-ACD0-18F6FAD886E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6E35-BBD1-49E4-8A90-8B19CBD1496D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5286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20E9-E46A-47C6-ACD0-18F6FAD886E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6E35-BBD1-49E4-8A90-8B19CBD149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55726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20E9-E46A-47C6-ACD0-18F6FAD886E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6E35-BBD1-49E4-8A90-8B19CBD1496D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61188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20E9-E46A-47C6-ACD0-18F6FAD886E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6E35-BBD1-49E4-8A90-8B19CBD149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25926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20E9-E46A-47C6-ACD0-18F6FAD886E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6E35-BBD1-49E4-8A90-8B19CBD149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13067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20E9-E46A-47C6-ACD0-18F6FAD886E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6E35-BBD1-49E4-8A90-8B19CBD149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74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20E9-E46A-47C6-ACD0-18F6FAD886E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6E35-BBD1-49E4-8A90-8B19CBD149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4270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20E9-E46A-47C6-ACD0-18F6FAD886E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6E35-BBD1-49E4-8A90-8B19CBD149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2346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20E9-E46A-47C6-ACD0-18F6FAD886E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6E35-BBD1-49E4-8A90-8B19CBD149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118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20E9-E46A-47C6-ACD0-18F6FAD886E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6E35-BBD1-49E4-8A90-8B19CBD149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0312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20E9-E46A-47C6-ACD0-18F6FAD886E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6E35-BBD1-49E4-8A90-8B19CBD149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1221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20E9-E46A-47C6-ACD0-18F6FAD886E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6E35-BBD1-49E4-8A90-8B19CBD149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7399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20E9-E46A-47C6-ACD0-18F6FAD886E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6E35-BBD1-49E4-8A90-8B19CBD149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0795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20E9-E46A-47C6-ACD0-18F6FAD886E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6E35-BBD1-49E4-8A90-8B19CBD149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0349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A20E9-E46A-47C6-ACD0-18F6FAD886E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E3B6E35-BBD1-49E4-8A90-8B19CBD149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634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JOSE ISAAC ORTIZ  DE PAZ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A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0616373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 BUOS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3273" y="2128221"/>
            <a:ext cx="8596668" cy="3880773"/>
          </a:xfrm>
        </p:spPr>
        <p:txBody>
          <a:bodyPr/>
          <a:lstStyle/>
          <a:p>
            <a:r>
              <a:rPr lang="es-GT" dirty="0" smtClean="0"/>
              <a:t>NO PUEDEN MOVER LOS OJOS EN SULUGAR PUEDEN MOVE LA </a:t>
            </a:r>
            <a:r>
              <a:rPr lang="es-GT" dirty="0" err="1" smtClean="0"/>
              <a:t>Cabaza</a:t>
            </a:r>
            <a:r>
              <a:rPr lang="es-GT" dirty="0" smtClean="0"/>
              <a:t> asta 200 70 grados</a:t>
            </a:r>
            <a:endParaRPr lang="es-GT" dirty="0"/>
          </a:p>
        </p:txBody>
      </p:sp>
      <p:sp>
        <p:nvSpPr>
          <p:cNvPr id="4" name="Rectángulo redondeado 3"/>
          <p:cNvSpPr/>
          <p:nvPr/>
        </p:nvSpPr>
        <p:spPr>
          <a:xfrm>
            <a:off x="226577" y="2994053"/>
            <a:ext cx="4135030" cy="16345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onector 4"/>
          <p:cNvSpPr/>
          <p:nvPr/>
        </p:nvSpPr>
        <p:spPr>
          <a:xfrm>
            <a:off x="5494492" y="3706152"/>
            <a:ext cx="4572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onector 5"/>
          <p:cNvSpPr/>
          <p:nvPr/>
        </p:nvSpPr>
        <p:spPr>
          <a:xfrm rot="19836363">
            <a:off x="6277834" y="3706151"/>
            <a:ext cx="4572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5703472" y="416335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Cerrar llave 7"/>
          <p:cNvSpPr/>
          <p:nvPr/>
        </p:nvSpPr>
        <p:spPr>
          <a:xfrm>
            <a:off x="5951692" y="5065614"/>
            <a:ext cx="155448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Cerrar llave 8"/>
          <p:cNvSpPr/>
          <p:nvPr/>
        </p:nvSpPr>
        <p:spPr>
          <a:xfrm>
            <a:off x="6355360" y="4952326"/>
            <a:ext cx="176612" cy="115716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Flecha derecha 9"/>
          <p:cNvSpPr/>
          <p:nvPr/>
        </p:nvSpPr>
        <p:spPr>
          <a:xfrm>
            <a:off x="5866156" y="448207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42007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10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JOSE ISAAC ORTIZ  DE PAZ</vt:lpstr>
      <vt:lpstr>LOS  BUOS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 ISAAC ORTIZ  DE PAZ</dc:title>
  <dc:creator>GNet</dc:creator>
  <cp:lastModifiedBy>GNet</cp:lastModifiedBy>
  <cp:revision>3</cp:revision>
  <dcterms:created xsi:type="dcterms:W3CDTF">2025-10-17T13:56:00Z</dcterms:created>
  <dcterms:modified xsi:type="dcterms:W3CDTF">2025-10-17T14:13:26Z</dcterms:modified>
</cp:coreProperties>
</file>