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57" r:id="rId5"/>
    <p:sldId id="258" r:id="rId6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A9097C04-150C-4996-B79F-A4FCA0121C58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D27AF37-88FC-4961-B19A-DDC2C877E17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469062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97C04-150C-4996-B79F-A4FCA0121C58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AF37-88FC-4961-B19A-DDC2C877E17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67735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97C04-150C-4996-B79F-A4FCA0121C58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AF37-88FC-4961-B19A-DDC2C877E17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206368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97C04-150C-4996-B79F-A4FCA0121C58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AF37-88FC-4961-B19A-DDC2C877E17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946476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97C04-150C-4996-B79F-A4FCA0121C58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AF37-88FC-4961-B19A-DDC2C877E17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361423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97C04-150C-4996-B79F-A4FCA0121C58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AF37-88FC-4961-B19A-DDC2C877E17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483883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97C04-150C-4996-B79F-A4FCA0121C58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AF37-88FC-4961-B19A-DDC2C877E17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996658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97C04-150C-4996-B79F-A4FCA0121C58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AF37-88FC-4961-B19A-DDC2C877E179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862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97C04-150C-4996-B79F-A4FCA0121C58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AF37-88FC-4961-B19A-DDC2C877E17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27655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97C04-150C-4996-B79F-A4FCA0121C58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AF37-88FC-4961-B19A-DDC2C877E17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50489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97C04-150C-4996-B79F-A4FCA0121C58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AF37-88FC-4961-B19A-DDC2C877E17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34590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97C04-150C-4996-B79F-A4FCA0121C58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AF37-88FC-4961-B19A-DDC2C877E17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90061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97C04-150C-4996-B79F-A4FCA0121C58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AF37-88FC-4961-B19A-DDC2C877E17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71662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97C04-150C-4996-B79F-A4FCA0121C58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AF37-88FC-4961-B19A-DDC2C877E17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04194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97C04-150C-4996-B79F-A4FCA0121C58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AF37-88FC-4961-B19A-DDC2C877E17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65052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97C04-150C-4996-B79F-A4FCA0121C58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AF37-88FC-4961-B19A-DDC2C877E17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82843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97C04-150C-4996-B79F-A4FCA0121C58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7AF37-88FC-4961-B19A-DDC2C877E17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9613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9097C04-150C-4996-B79F-A4FCA0121C58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D27AF37-88FC-4961-B19A-DDC2C877E17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641072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JOSE ISAAC ORTIR  DE PAZ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</a:t>
            </a:r>
          </a:p>
          <a:p>
            <a:r>
              <a:rPr lang="es-ES" dirty="0" smtClean="0"/>
              <a:t>RADO 2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77564345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03944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62068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7693" y="860612"/>
            <a:ext cx="2170354" cy="1281455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s-ES" dirty="0" smtClean="0"/>
              <a:t>VENUS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DIA DURA MAS QUE UN AÑO, POR QUE TARDA MAS   TIEMPO SOGRE   ALREDEDR DEL SOL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248809" y="182879"/>
            <a:ext cx="3313356" cy="2854362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4726293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72372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16</TotalTime>
  <Words>26</Words>
  <Application>Microsoft Office PowerPoint</Application>
  <PresentationFormat>Panorámica</PresentationFormat>
  <Paragraphs>5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Celestial</vt:lpstr>
      <vt:lpstr>JOSE ISAAC ORTIR  DE PAZ</vt:lpstr>
      <vt:lpstr>Presentación de PowerPoint</vt:lpstr>
      <vt:lpstr>Presentación de PowerPoint</vt:lpstr>
      <vt:lpstr>VENUS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JOSE ISAAC ORTIR  DE PAZ</dc:title>
  <dc:creator>GNet</dc:creator>
  <cp:lastModifiedBy>GNet</cp:lastModifiedBy>
  <cp:revision>3</cp:revision>
  <dcterms:created xsi:type="dcterms:W3CDTF">2025-10-24T13:52:44Z</dcterms:created>
  <dcterms:modified xsi:type="dcterms:W3CDTF">2025-10-24T14:08:48Z</dcterms:modified>
</cp:coreProperties>
</file>