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82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437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990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43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825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250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022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906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5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660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962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107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02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314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55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52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276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EC723A-09A1-4913-8487-C3F2AD09C4C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F83447-81B8-48DA-A0A1-50B50DFCDD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225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Sheyly</a:t>
            </a:r>
            <a:r>
              <a:rPr lang="es-ES" dirty="0" smtClean="0"/>
              <a:t> </a:t>
            </a:r>
            <a:r>
              <a:rPr lang="es-ES" dirty="0" err="1" smtClean="0"/>
              <a:t>nayeli</a:t>
            </a:r>
            <a:r>
              <a:rPr lang="es-ES" dirty="0" smtClean="0"/>
              <a:t> Osorio </a:t>
            </a:r>
            <a:r>
              <a:rPr lang="es-ES" dirty="0" err="1" smtClean="0"/>
              <a:t>betancouert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2.DO</a:t>
            </a:r>
          </a:p>
          <a:p>
            <a:r>
              <a:rPr lang="es-ES" dirty="0" smtClean="0"/>
              <a:t>SECCION.A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95573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1868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son rojas por el hierro en el agua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6672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16</TotalTime>
  <Words>49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Sheyly nayeli Osorio betancouert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Sheyly nayeli Osorio betancouert</dc:title>
  <dc:creator>GNet</dc:creator>
  <cp:lastModifiedBy>GNet</cp:lastModifiedBy>
  <cp:revision>3</cp:revision>
  <dcterms:created xsi:type="dcterms:W3CDTF">2025-10-10T13:55:19Z</dcterms:created>
  <dcterms:modified xsi:type="dcterms:W3CDTF">2025-10-10T14:11:20Z</dcterms:modified>
</cp:coreProperties>
</file>