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2C1-E75F-4F6D-BF47-E0DA1B8DD33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A8BC-1565-442E-A753-D504785F2F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7729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2C1-E75F-4F6D-BF47-E0DA1B8DD33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A8BC-1565-442E-A753-D504785F2F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1410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2C1-E75F-4F6D-BF47-E0DA1B8DD33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A8BC-1565-442E-A753-D504785F2F11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154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2C1-E75F-4F6D-BF47-E0DA1B8DD33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A8BC-1565-442E-A753-D504785F2F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0050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2C1-E75F-4F6D-BF47-E0DA1B8DD33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A8BC-1565-442E-A753-D504785F2F11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16039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2C1-E75F-4F6D-BF47-E0DA1B8DD33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A8BC-1565-442E-A753-D504785F2F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5564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2C1-E75F-4F6D-BF47-E0DA1B8DD33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A8BC-1565-442E-A753-D504785F2F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84233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2C1-E75F-4F6D-BF47-E0DA1B8DD33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A8BC-1565-442E-A753-D504785F2F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5528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2C1-E75F-4F6D-BF47-E0DA1B8DD33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A8BC-1565-442E-A753-D504785F2F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8531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2C1-E75F-4F6D-BF47-E0DA1B8DD33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A8BC-1565-442E-A753-D504785F2F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8181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2C1-E75F-4F6D-BF47-E0DA1B8DD33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A8BC-1565-442E-A753-D504785F2F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0948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2C1-E75F-4F6D-BF47-E0DA1B8DD33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A8BC-1565-442E-A753-D504785F2F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609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2C1-E75F-4F6D-BF47-E0DA1B8DD33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A8BC-1565-442E-A753-D504785F2F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9014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2C1-E75F-4F6D-BF47-E0DA1B8DD33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A8BC-1565-442E-A753-D504785F2F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163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2C1-E75F-4F6D-BF47-E0DA1B8DD33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A8BC-1565-442E-A753-D504785F2F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4727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72C1-E75F-4F6D-BF47-E0DA1B8DD33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A8BC-1565-442E-A753-D504785F2F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912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072C1-E75F-4F6D-BF47-E0DA1B8DD33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455A8BC-1565-442E-A753-D504785F2F1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7031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ShEYLY</a:t>
            </a:r>
            <a:r>
              <a:rPr lang="es-ES" dirty="0" smtClean="0"/>
              <a:t> NAYELI OSORIO BETANCOURT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2.DO</a:t>
            </a:r>
          </a:p>
          <a:p>
            <a:r>
              <a:rPr lang="es-ES" dirty="0" err="1" smtClean="0"/>
              <a:t>Seccion</a:t>
            </a:r>
            <a:r>
              <a:rPr lang="es-ES" dirty="0" smtClean="0"/>
              <a:t>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174483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 hasta 270 grados </a:t>
            </a:r>
            <a:endParaRPr lang="es-GT" dirty="0"/>
          </a:p>
        </p:txBody>
      </p:sp>
      <p:sp>
        <p:nvSpPr>
          <p:cNvPr id="4" name="Cara sonriente 3"/>
          <p:cNvSpPr/>
          <p:nvPr/>
        </p:nvSpPr>
        <p:spPr>
          <a:xfrm>
            <a:off x="3962400" y="3014133"/>
            <a:ext cx="1032933" cy="1244600"/>
          </a:xfrm>
          <a:prstGeom prst="smileyFac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xtracto 4"/>
          <p:cNvSpPr/>
          <p:nvPr/>
        </p:nvSpPr>
        <p:spPr>
          <a:xfrm>
            <a:off x="4495800" y="2633133"/>
            <a:ext cx="127000" cy="389467"/>
          </a:xfrm>
          <a:prstGeom prst="flowChartExtra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xtracto 5"/>
          <p:cNvSpPr/>
          <p:nvPr/>
        </p:nvSpPr>
        <p:spPr>
          <a:xfrm>
            <a:off x="4206241" y="2546547"/>
            <a:ext cx="145626" cy="550334"/>
          </a:xfrm>
          <a:prstGeom prst="flowChartExtra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nector 6"/>
          <p:cNvSpPr/>
          <p:nvPr/>
        </p:nvSpPr>
        <p:spPr>
          <a:xfrm>
            <a:off x="3932767" y="4271432"/>
            <a:ext cx="1210732" cy="1189568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Forma en L 7"/>
          <p:cNvSpPr/>
          <p:nvPr/>
        </p:nvSpPr>
        <p:spPr>
          <a:xfrm>
            <a:off x="4423833" y="5479522"/>
            <a:ext cx="143933" cy="211667"/>
          </a:xfrm>
          <a:prstGeom prst="corne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Forma en L 9"/>
          <p:cNvSpPr/>
          <p:nvPr/>
        </p:nvSpPr>
        <p:spPr>
          <a:xfrm>
            <a:off x="4690533" y="5473699"/>
            <a:ext cx="143934" cy="198968"/>
          </a:xfrm>
          <a:prstGeom prst="corne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328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26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ShEYLY NAYELI OSORIO BETANCOURT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ShEYLY NAYELI OSORIO BETANCOURT</dc:title>
  <dc:creator>GNet</dc:creator>
  <cp:lastModifiedBy>GNet</cp:lastModifiedBy>
  <cp:revision>3</cp:revision>
  <dcterms:created xsi:type="dcterms:W3CDTF">2025-10-17T13:55:46Z</dcterms:created>
  <dcterms:modified xsi:type="dcterms:W3CDTF">2025-10-17T14:13:54Z</dcterms:modified>
</cp:coreProperties>
</file>