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8617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105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253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3313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8505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2190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4243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304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438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430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542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610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325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3878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68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3802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673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CC36B1-11F1-4356-9F8C-C3AAEA68CAE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DFC6AB-764B-4DE8-9223-788C1D9DE3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1755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SHEYLY NAYELI OSORIO BETANCOURT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GRADO.2DO</a:t>
            </a:r>
          </a:p>
          <a:p>
            <a:r>
              <a:rPr lang="es-ES" dirty="0" smtClean="0"/>
              <a:t>SECCION. 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78924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316567"/>
            <a:ext cx="1557867" cy="9059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</a:t>
            </a:r>
            <a:r>
              <a:rPr lang="es-ES" dirty="0" err="1" smtClean="0"/>
              <a:t>año,por</a:t>
            </a:r>
            <a:r>
              <a:rPr lang="es-ES" dirty="0" smtClean="0"/>
              <a:t> que tarda mas tiempo en </a:t>
            </a:r>
            <a:r>
              <a:rPr lang="es-ES" dirty="0"/>
              <a:t>g</a:t>
            </a:r>
            <a:r>
              <a:rPr lang="es-ES" dirty="0" smtClean="0"/>
              <a:t>irar sobre si mismo que en dar una vuelta alrededor del sol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040467" y="1498600"/>
            <a:ext cx="719667" cy="643467"/>
          </a:xfrm>
          <a:prstGeom prst="flowChartConnector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12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15</TotalTime>
  <Words>33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SHEYLY NAYELI OSORIO BETANCOURT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SHEYLY NAYELI OSORIO BETANCOURT</dc:title>
  <dc:creator>GNet</dc:creator>
  <cp:lastModifiedBy>GNet</cp:lastModifiedBy>
  <cp:revision>3</cp:revision>
  <dcterms:created xsi:type="dcterms:W3CDTF">2025-10-24T13:53:02Z</dcterms:created>
  <dcterms:modified xsi:type="dcterms:W3CDTF">2025-10-24T14:08:50Z</dcterms:modified>
</cp:coreProperties>
</file>