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208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448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2322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1912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976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5555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3494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288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121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210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418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161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240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814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876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688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859E3-FF78-4428-8CC5-B1146521C86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3ED610-CAEC-4730-A8FF-5FC6FC04B0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63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Jose</a:t>
            </a:r>
            <a:r>
              <a:rPr lang="es-ES" dirty="0" smtClean="0"/>
              <a:t> Alejandro Monterroso Santos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386281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23190" y="3271175"/>
            <a:ext cx="8304904" cy="1882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GT" dirty="0"/>
          </a:p>
        </p:txBody>
      </p:sp>
      <p:sp>
        <p:nvSpPr>
          <p:cNvPr id="3" name="CuadroTexto 2"/>
          <p:cNvSpPr txBox="1"/>
          <p:nvPr/>
        </p:nvSpPr>
        <p:spPr>
          <a:xfrm>
            <a:off x="4255139" y="1941754"/>
            <a:ext cx="28067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</a:t>
            </a:r>
            <a:r>
              <a:rPr lang="es-ES" dirty="0" err="1" smtClean="0"/>
              <a:t>Ajolote:puede</a:t>
            </a:r>
            <a:r>
              <a:rPr lang="es-ES" dirty="0" smtClean="0"/>
              <a:t> regenerar partes de su cuerpo, como la cola, las patas , y hasta parte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711823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Alejandro Monterroso Santos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Alejandro Monterroso Santos</dc:title>
  <dc:creator>GNet</dc:creator>
  <cp:lastModifiedBy>GNet</cp:lastModifiedBy>
  <cp:revision>2</cp:revision>
  <dcterms:created xsi:type="dcterms:W3CDTF">2025-10-08T16:23:16Z</dcterms:created>
  <dcterms:modified xsi:type="dcterms:W3CDTF">2025-10-08T16:29:23Z</dcterms:modified>
</cp:coreProperties>
</file>