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>
        <p:scale>
          <a:sx n="90" d="100"/>
          <a:sy n="90" d="100"/>
        </p:scale>
        <p:origin x="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521CD-3AE4-4735-B3A5-0E97D423DE2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GT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020CD-836F-4BFC-B47F-784BAE03C0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2554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020CD-836F-4BFC-B47F-784BAE03C0E7}" type="slidenum">
              <a:rPr lang="es-GT" smtClean="0"/>
              <a:t>2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292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742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82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2029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9160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9120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6052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1855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485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037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208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992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204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102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592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90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19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A2E28-2FC8-4885-BB42-90AF66AD361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EE7B9B-441C-4199-806A-89E010D3E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806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Josè</a:t>
            </a:r>
            <a:r>
              <a:rPr lang="es-ES" dirty="0" smtClean="0"/>
              <a:t> Alejandro Monterroso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SECCION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4863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035" y="1752117"/>
            <a:ext cx="3600000" cy="3600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12651" y="1105786"/>
            <a:ext cx="6847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Hola, que tal mi nombre es: Caperucita Roja, me gusta estar en el bosque.</a:t>
            </a:r>
            <a:endParaRPr lang="es-GT" dirty="0"/>
          </a:p>
        </p:txBody>
      </p:sp>
      <p:sp>
        <p:nvSpPr>
          <p:cNvPr id="6" name="CuadroTexto 5"/>
          <p:cNvSpPr txBox="1"/>
          <p:nvPr/>
        </p:nvSpPr>
        <p:spPr>
          <a:xfrm>
            <a:off x="212651" y="2679405"/>
            <a:ext cx="5497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Muchas gracias por su atención y recuerden ser felices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6169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36</Words>
  <Application>Microsoft Office PowerPoint</Application>
  <PresentationFormat>Panorámica</PresentationFormat>
  <Paragraphs>5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Faceta</vt:lpstr>
      <vt:lpstr>Josè Alejandro Monterroso Santos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Josè Alejandro Monterroso Santos</dc:title>
  <dc:creator>GNet</dc:creator>
  <cp:lastModifiedBy>GNet</cp:lastModifiedBy>
  <cp:revision>3</cp:revision>
  <dcterms:created xsi:type="dcterms:W3CDTF">2025-10-15T15:55:12Z</dcterms:created>
  <dcterms:modified xsi:type="dcterms:W3CDTF">2025-10-15T16:17:50Z</dcterms:modified>
</cp:coreProperties>
</file>