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3284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509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9872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6203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4542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7783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0266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78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6062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3382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417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826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887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750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4769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167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8191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74503CF-8A46-4A49-85AE-3C58EB87F55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37389CC-22C0-4ED3-8CA9-D7D20FF8C5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24658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Josè</a:t>
            </a:r>
            <a:r>
              <a:rPr lang="es-ES" dirty="0" smtClean="0"/>
              <a:t> Alejandro Monterroso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3029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en venus dura mas que un año, por que tarda mas tiempo en </a:t>
            </a:r>
            <a:r>
              <a:rPr lang="es-ES" dirty="0" err="1" smtClean="0"/>
              <a:t>jirar</a:t>
            </a:r>
            <a:r>
              <a:rPr lang="es-ES" dirty="0" smtClean="0"/>
              <a:t>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34146" y="443346"/>
            <a:ext cx="1465118" cy="14554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947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3.7037E-7 C 0.05313 3.7037E-7 0.09636 0.0625 0.09636 0.14028 C 0.09636 0.21736 0.05313 0.28079 -1.875E-6 0.28079 C -0.05338 0.28079 -0.09635 0.21736 -0.09635 0.14028 C -0.09635 0.0625 -0.05338 3.7037E-7 -1.875E-6 3.7037E-7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Josè Alejandro Monterroso Santos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Josè Alejandro Monterroso Santos</dc:title>
  <dc:creator>GNet</dc:creator>
  <cp:lastModifiedBy>GNet</cp:lastModifiedBy>
  <cp:revision>2</cp:revision>
  <dcterms:created xsi:type="dcterms:W3CDTF">2025-10-29T16:04:18Z</dcterms:created>
  <dcterms:modified xsi:type="dcterms:W3CDTF">2025-10-29T16:11:34Z</dcterms:modified>
</cp:coreProperties>
</file>