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847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58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916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80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867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97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18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6477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7740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869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220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173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02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07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513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980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DBA291-8E54-46FB-9EEF-07432723322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B61E8A-5613-49A7-A900-0B89B446AA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528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ALESSANDRA SEBASTIANA MORALES XIQUIN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BASICA SECCION C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88501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tienen </a:t>
            </a:r>
            <a:r>
              <a:rPr lang="es-ES" dirty="0" err="1" smtClean="0"/>
              <a:t>cober</a:t>
            </a:r>
            <a:r>
              <a:rPr lang="es-ES" dirty="0" err="1"/>
              <a:t>e</a:t>
            </a:r>
            <a:r>
              <a:rPr lang="es-ES" dirty="0" err="1" smtClean="0"/>
              <a:t>en</a:t>
            </a:r>
            <a:r>
              <a:rPr lang="es-ES" dirty="0" smtClean="0"/>
              <a:t> lugar de </a:t>
            </a:r>
            <a:r>
              <a:rPr lang="es-ES" dirty="0" err="1" smtClean="0"/>
              <a:t>llerba</a:t>
            </a:r>
            <a:r>
              <a:rPr lang="es-ES" dirty="0" smtClean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5695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encuentran las cascadas de sangre ,pero en realidad son rojas por el hiero por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23092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16</TotalTime>
  <Words>49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ALESSANDRA SEBASTIANA MORALES XIQUIN</vt:lpstr>
      <vt:lpstr>LOS PULPOS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ALESSANDRA SEBASTIANA MORALES XIQUIN</dc:title>
  <dc:creator>GNet</dc:creator>
  <cp:lastModifiedBy>GNet</cp:lastModifiedBy>
  <cp:revision>3</cp:revision>
  <dcterms:created xsi:type="dcterms:W3CDTF">2025-10-09T17:34:17Z</dcterms:created>
  <dcterms:modified xsi:type="dcterms:W3CDTF">2025-10-09T17:50:45Z</dcterms:modified>
</cp:coreProperties>
</file>