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92BF-CFFA-4815-B60D-F5B25E20A44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A524-35DC-481B-BBB7-2731D0AF0D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3544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92BF-CFFA-4815-B60D-F5B25E20A44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A524-35DC-481B-BBB7-2731D0AF0D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8224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92BF-CFFA-4815-B60D-F5B25E20A44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A524-35DC-481B-BBB7-2731D0AF0D4F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0428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92BF-CFFA-4815-B60D-F5B25E20A44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A524-35DC-481B-BBB7-2731D0AF0D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8082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92BF-CFFA-4815-B60D-F5B25E20A44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A524-35DC-481B-BBB7-2731D0AF0D4F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16082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92BF-CFFA-4815-B60D-F5B25E20A44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A524-35DC-481B-BBB7-2731D0AF0D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9977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92BF-CFFA-4815-B60D-F5B25E20A44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A524-35DC-481B-BBB7-2731D0AF0D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20383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92BF-CFFA-4815-B60D-F5B25E20A44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A524-35DC-481B-BBB7-2731D0AF0D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4942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92BF-CFFA-4815-B60D-F5B25E20A44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A524-35DC-481B-BBB7-2731D0AF0D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455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92BF-CFFA-4815-B60D-F5B25E20A44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A524-35DC-481B-BBB7-2731D0AF0D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9918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92BF-CFFA-4815-B60D-F5B25E20A44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A524-35DC-481B-BBB7-2731D0AF0D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8158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92BF-CFFA-4815-B60D-F5B25E20A44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A524-35DC-481B-BBB7-2731D0AF0D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9915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92BF-CFFA-4815-B60D-F5B25E20A44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A524-35DC-481B-BBB7-2731D0AF0D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5974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92BF-CFFA-4815-B60D-F5B25E20A44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A524-35DC-481B-BBB7-2731D0AF0D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380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92BF-CFFA-4815-B60D-F5B25E20A44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A524-35DC-481B-BBB7-2731D0AF0D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4738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92BF-CFFA-4815-B60D-F5B25E20A44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A524-35DC-481B-BBB7-2731D0AF0D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7296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292BF-CFFA-4815-B60D-F5B25E20A44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47A524-35DC-481B-BBB7-2731D0AF0D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252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Alessandra</a:t>
            </a:r>
            <a:r>
              <a:rPr lang="es-ES" dirty="0" smtClean="0"/>
              <a:t> </a:t>
            </a:r>
            <a:r>
              <a:rPr lang="es-ES" dirty="0" err="1" smtClean="0"/>
              <a:t>sebastiana</a:t>
            </a:r>
            <a:r>
              <a:rPr lang="es-ES" dirty="0" smtClean="0"/>
              <a:t> morales </a:t>
            </a:r>
            <a:r>
              <a:rPr lang="es-ES" dirty="0" err="1" smtClean="0"/>
              <a:t>xiquin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Segundo </a:t>
            </a:r>
          </a:p>
          <a:p>
            <a:r>
              <a:rPr lang="es-ES" dirty="0" smtClean="0"/>
              <a:t>sección c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8651909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, en lugar de eso puede mover la cabeza 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840019" y="335638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Triángulo isósceles 4"/>
          <p:cNvSpPr/>
          <p:nvPr/>
        </p:nvSpPr>
        <p:spPr>
          <a:xfrm>
            <a:off x="3238052" y="3012141"/>
            <a:ext cx="322729" cy="39803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>
            <a:off x="2947595" y="3012141"/>
            <a:ext cx="301214" cy="47333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isósceles 6"/>
          <p:cNvSpPr/>
          <p:nvPr/>
        </p:nvSpPr>
        <p:spPr>
          <a:xfrm>
            <a:off x="3087445" y="3603812"/>
            <a:ext cx="150607" cy="182880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>
            <a:off x="3410174" y="3625327"/>
            <a:ext cx="150607" cy="129092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39061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27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Alessandra sebastiana morales xiquin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Alessandra sebastiana morales xiquin</dc:title>
  <dc:creator>GNet</dc:creator>
  <cp:lastModifiedBy>GNet</cp:lastModifiedBy>
  <cp:revision>3</cp:revision>
  <dcterms:created xsi:type="dcterms:W3CDTF">2025-10-16T17:34:53Z</dcterms:created>
  <dcterms:modified xsi:type="dcterms:W3CDTF">2025-10-16T17:53:21Z</dcterms:modified>
</cp:coreProperties>
</file>