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0788B530-C9D0-4C5C-9B27-AA60EA9B4791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F7F99B53-B48C-49AF-B018-A69E457B575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816685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8B530-C9D0-4C5C-9B27-AA60EA9B4791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99B53-B48C-49AF-B018-A69E457B575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85529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8B530-C9D0-4C5C-9B27-AA60EA9B4791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99B53-B48C-49AF-B018-A69E457B575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606983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8B530-C9D0-4C5C-9B27-AA60EA9B4791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99B53-B48C-49AF-B018-A69E457B575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938846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8B530-C9D0-4C5C-9B27-AA60EA9B4791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99B53-B48C-49AF-B018-A69E457B575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349733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8B530-C9D0-4C5C-9B27-AA60EA9B4791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99B53-B48C-49AF-B018-A69E457B575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036304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8B530-C9D0-4C5C-9B27-AA60EA9B4791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99B53-B48C-49AF-B018-A69E457B575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728744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8B530-C9D0-4C5C-9B27-AA60EA9B4791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99B53-B48C-49AF-B018-A69E457B5755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2878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8B530-C9D0-4C5C-9B27-AA60EA9B4791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99B53-B48C-49AF-B018-A69E457B575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8735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8B530-C9D0-4C5C-9B27-AA60EA9B4791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99B53-B48C-49AF-B018-A69E457B575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66401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8B530-C9D0-4C5C-9B27-AA60EA9B4791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99B53-B48C-49AF-B018-A69E457B575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67225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8B530-C9D0-4C5C-9B27-AA60EA9B4791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99B53-B48C-49AF-B018-A69E457B575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72236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8B530-C9D0-4C5C-9B27-AA60EA9B4791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99B53-B48C-49AF-B018-A69E457B575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37573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8B530-C9D0-4C5C-9B27-AA60EA9B4791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99B53-B48C-49AF-B018-A69E457B575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29145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8B530-C9D0-4C5C-9B27-AA60EA9B4791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99B53-B48C-49AF-B018-A69E457B575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71824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8B530-C9D0-4C5C-9B27-AA60EA9B4791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99B53-B48C-49AF-B018-A69E457B575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54700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8B530-C9D0-4C5C-9B27-AA60EA9B4791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99B53-B48C-49AF-B018-A69E457B575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945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788B530-C9D0-4C5C-9B27-AA60EA9B4791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7F99B53-B48C-49AF-B018-A69E457B575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744289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ALESSANDRA SEBASTIANA MORALES XIQUIN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GRADO 2DO</a:t>
            </a:r>
          </a:p>
          <a:p>
            <a:r>
              <a:rPr lang="es-ES" dirty="0" smtClean="0"/>
              <a:t>SECCION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685526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</a:t>
            </a:r>
            <a:r>
              <a:rPr lang="es-ES" dirty="0" err="1" smtClean="0"/>
              <a:t>dia</a:t>
            </a:r>
            <a:r>
              <a:rPr lang="es-ES" dirty="0" smtClean="0"/>
              <a:t> dura mas que un año ,porque tarda mas tiempo en dar una </a:t>
            </a:r>
            <a:r>
              <a:rPr lang="es-ES" dirty="0" err="1" smtClean="0"/>
              <a:t>buelta</a:t>
            </a:r>
            <a:r>
              <a:rPr lang="es-ES" dirty="0" smtClean="0"/>
              <a:t> en si misma en dar una vuelta alrededor del sol</a:t>
            </a:r>
            <a:endParaRPr lang="es-GT" dirty="0"/>
          </a:p>
        </p:txBody>
      </p:sp>
      <p:sp>
        <p:nvSpPr>
          <p:cNvPr id="5" name="Elipse 4"/>
          <p:cNvSpPr/>
          <p:nvPr/>
        </p:nvSpPr>
        <p:spPr>
          <a:xfrm>
            <a:off x="2420471" y="848060"/>
            <a:ext cx="1215614" cy="97934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CuadroTexto 6"/>
          <p:cNvSpPr txBox="1"/>
          <p:nvPr/>
        </p:nvSpPr>
        <p:spPr>
          <a:xfrm>
            <a:off x="11331388" y="6488668"/>
            <a:ext cx="860612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ES" dirty="0" smtClean="0"/>
              <a:t>Mover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468600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17</TotalTime>
  <Words>36</Words>
  <Application>Microsoft Office PowerPoint</Application>
  <PresentationFormat>Panorámica</PresentationFormat>
  <Paragraphs>6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ALESSANDRA SEBASTIANA MORALES XIQUIN</vt:lpstr>
      <vt:lpstr>VENUS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ALESSANDRA SEBASTIANA MORALES XIQUIN</dc:title>
  <dc:creator>GNet</dc:creator>
  <cp:lastModifiedBy>GNet</cp:lastModifiedBy>
  <cp:revision>3</cp:revision>
  <dcterms:created xsi:type="dcterms:W3CDTF">2025-10-23T17:33:28Z</dcterms:created>
  <dcterms:modified xsi:type="dcterms:W3CDTF">2025-10-23T17:51:02Z</dcterms:modified>
</cp:coreProperties>
</file>