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304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133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698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2476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706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5716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9497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0106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614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24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481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6893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658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30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7476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965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39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4F4FF-5C20-4A33-B600-7F09442C0D1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88DB5-B7B9-4571-99A4-AE44ACA1C7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29701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ALESSANDRA SEBASTIANA MORALES XIQUIN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SEGUNDO</a:t>
            </a:r>
          </a:p>
          <a:p>
            <a:r>
              <a:rPr lang="es-ES" dirty="0" smtClean="0"/>
              <a:t>SECCION C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0566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NAMBRE ES ALESSANDRA SOY ESTUDIANTE DEL INEB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94334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034118" y="2323652"/>
            <a:ext cx="3022898" cy="23344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658061" y="2603351"/>
            <a:ext cx="1775012" cy="174273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368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13</TotalTime>
  <Words>17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ALESSANDRA SEBASTIANA MORALES XIQUIN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ALESSANDRA SEBASTIANA MORALES XIQUIN</dc:title>
  <dc:creator>GNet</dc:creator>
  <cp:lastModifiedBy>GNet</cp:lastModifiedBy>
  <cp:revision>2</cp:revision>
  <dcterms:created xsi:type="dcterms:W3CDTF">2025-10-30T17:29:14Z</dcterms:created>
  <dcterms:modified xsi:type="dcterms:W3CDTF">2025-10-30T17:43:06Z</dcterms:modified>
</cp:coreProperties>
</file>