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57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5146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502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16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5978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369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6874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115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886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859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548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687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947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50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71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150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012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628C0F-7482-4256-BA4F-13674C27D98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019593-4D3F-44CB-BC45-F25A4C27F09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32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FREDERICK TOMAS MORALES XIQUIN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BASICO </a:t>
            </a:r>
          </a:p>
          <a:p>
            <a:r>
              <a:rPr lang="es-ES" dirty="0" smtClean="0"/>
              <a:t>SECCION. C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85430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112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PULPOS</a:t>
            </a:r>
            <a:br>
              <a:rPr lang="es-ES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70467" y="2029530"/>
            <a:ext cx="10394707" cy="3311189"/>
          </a:xfrm>
        </p:spPr>
        <p:txBody>
          <a:bodyPr/>
          <a:lstStyle/>
          <a:p>
            <a:r>
              <a:rPr lang="es-ES" dirty="0" smtClean="0"/>
              <a:t>TIENEN TRES CORAZONES ADEMAS SUS SANGRES ES AZUL PORQUE TIENEN COBRE EN LUGAR DE LLERVA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56499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</a:t>
            </a:r>
            <a:r>
              <a:rPr lang="es-ES" dirty="0" err="1"/>
              <a:t>o</a:t>
            </a:r>
            <a:r>
              <a:rPr lang="es-ES" dirty="0" err="1" smtClean="0"/>
              <a:t>arecen</a:t>
            </a:r>
            <a:r>
              <a:rPr lang="es-ES" dirty="0" smtClean="0"/>
              <a:t> sangres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antrartida</a:t>
            </a:r>
            <a:r>
              <a:rPr lang="es-ES" dirty="0" smtClean="0"/>
              <a:t> se encuentran las cascadas de sangres, pero en realidad son rojas por el hiero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66118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13</TotalTime>
  <Words>51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FREDERICK TOMAS MORALES XIQUIN </vt:lpstr>
      <vt:lpstr>LOS PULPOS </vt:lpstr>
      <vt:lpstr>Rios que oarecen sangres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FREDERICK TOMAS MORALES XIQUIN</dc:title>
  <dc:creator>GNet</dc:creator>
  <cp:lastModifiedBy>GNet</cp:lastModifiedBy>
  <cp:revision>3</cp:revision>
  <dcterms:created xsi:type="dcterms:W3CDTF">2025-10-09T17:36:35Z</dcterms:created>
  <dcterms:modified xsi:type="dcterms:W3CDTF">2025-10-09T17:50:20Z</dcterms:modified>
</cp:coreProperties>
</file>