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984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966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2470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745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489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9911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9973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946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32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66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39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329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353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925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326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734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00B2A-47C4-4A35-BD6B-72464C3763B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0E3229-FB7C-4BC2-A211-233577BDA6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956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523068"/>
            <a:ext cx="7766936" cy="1646302"/>
          </a:xfrm>
        </p:spPr>
        <p:txBody>
          <a:bodyPr/>
          <a:lstStyle/>
          <a:p>
            <a:r>
              <a:rPr lang="es-ES" dirty="0" smtClean="0"/>
              <a:t>FREDERICK THOMAS MORALES XIQUIN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ES" dirty="0"/>
          </a:p>
          <a:p>
            <a:r>
              <a:rPr lang="es-ES" dirty="0" smtClean="0"/>
              <a:t>GRADO SEGUNDO BASICO</a:t>
            </a:r>
          </a:p>
          <a:p>
            <a:r>
              <a:rPr lang="es-ES" dirty="0" smtClean="0"/>
              <a:t>SECCION C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107281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</a:t>
            </a:r>
            <a:r>
              <a:rPr lang="es-ES" dirty="0" err="1" smtClean="0"/>
              <a:t>hojos</a:t>
            </a:r>
            <a:r>
              <a:rPr lang="es-ES" dirty="0" smtClean="0"/>
              <a:t>, en lugar de eso pueden mover la cabeza asta 270 de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41600" y="4428067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2687319" y="3733800"/>
            <a:ext cx="851748" cy="694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124200" y="4473786"/>
            <a:ext cx="45719" cy="123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061548" y="4428067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064933" y="4360333"/>
            <a:ext cx="104986" cy="677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243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29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FREDERICK THOMAS MORALES XIQUIN </vt:lpstr>
      <vt:lpstr>LOS BUOS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FREDERICK THOMAS MORALES XIQUIN</dc:title>
  <dc:creator>GNet</dc:creator>
  <cp:lastModifiedBy>GNet</cp:lastModifiedBy>
  <cp:revision>3</cp:revision>
  <dcterms:created xsi:type="dcterms:W3CDTF">2025-10-16T17:34:50Z</dcterms:created>
  <dcterms:modified xsi:type="dcterms:W3CDTF">2025-10-16T17:53:21Z</dcterms:modified>
</cp:coreProperties>
</file>