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31381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881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0328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939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57405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5648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43502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936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460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927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340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277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991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115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977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659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206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4EDCD1-6D77-4BD8-B9B0-ABD48A0673B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424B2C-397C-46F2-845F-06AD59D03E3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8514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FREDERICK THOMAS MORALES XIQUIN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SEGUNDO BASICO</a:t>
            </a:r>
          </a:p>
          <a:p>
            <a:r>
              <a:rPr lang="es-ES" dirty="0" smtClean="0"/>
              <a:t>SECCION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7017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año, porque tarda mas tiempo en girar en si mismo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87445" y="1183341"/>
            <a:ext cx="1645920" cy="1054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uadroTexto 4"/>
          <p:cNvSpPr txBox="1"/>
          <p:nvPr/>
        </p:nvSpPr>
        <p:spPr>
          <a:xfrm>
            <a:off x="4044875" y="58736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GT" dirty="0"/>
          </a:p>
        </p:txBody>
      </p:sp>
      <p:sp>
        <p:nvSpPr>
          <p:cNvPr id="6" name="CuadroTexto 5"/>
          <p:cNvSpPr txBox="1"/>
          <p:nvPr/>
        </p:nvSpPr>
        <p:spPr>
          <a:xfrm>
            <a:off x="11297381" y="6488668"/>
            <a:ext cx="804973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1329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35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FREDERICK THOMAS MORALES XIQUIN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FREDERICK THOMAS MORALES XIQUIN</dc:title>
  <dc:creator>GNet</dc:creator>
  <cp:lastModifiedBy>GNet</cp:lastModifiedBy>
  <cp:revision>3</cp:revision>
  <dcterms:created xsi:type="dcterms:W3CDTF">2025-10-23T17:34:23Z</dcterms:created>
  <dcterms:modified xsi:type="dcterms:W3CDTF">2025-10-23T17:51:16Z</dcterms:modified>
</cp:coreProperties>
</file>