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50694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451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7172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7219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2073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3599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359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6759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235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0659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68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9201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6781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784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148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4432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6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CB64776-1451-41C7-9537-BAABABBB919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1838FF9-6F96-48C2-98B3-CDAEC4F265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13761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JOSHEP GUADALUPE NAVARR0 LEMUS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2do </a:t>
            </a:r>
            <a:r>
              <a:rPr lang="es-ES" dirty="0" err="1" smtClean="0"/>
              <a:t>basico</a:t>
            </a:r>
            <a:r>
              <a:rPr lang="es-ES" dirty="0" smtClean="0"/>
              <a:t> sección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0610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</a:t>
            </a:r>
            <a:r>
              <a:rPr lang="es-ES" dirty="0" smtClean="0"/>
              <a:t>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, porque tarda mas tiempo  en girar sobre su mismo que dar una vuelto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420533" y="1282700"/>
            <a:ext cx="1024467" cy="821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10930467" y="6488668"/>
            <a:ext cx="117686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0591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34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JOSHEP GUADALUPE NAVARR0 LEMUS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JOSHEP GUADALUPE NAVARR0 LEMUS</dc:title>
  <dc:creator>GNet</dc:creator>
  <cp:lastModifiedBy>GNet</cp:lastModifiedBy>
  <cp:revision>3</cp:revision>
  <dcterms:created xsi:type="dcterms:W3CDTF">2025-10-23T17:34:19Z</dcterms:created>
  <dcterms:modified xsi:type="dcterms:W3CDTF">2025-10-23T17:51:17Z</dcterms:modified>
</cp:coreProperties>
</file>