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94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792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1987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6539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754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752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3905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229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91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914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0437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8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769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7276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641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60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38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CEE0-A60D-47AF-A650-28C267C4C64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FE9A0-6C91-4122-921D-5F4F486E61C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88218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Joshep</a:t>
            </a:r>
            <a:r>
              <a:rPr lang="es-ES" dirty="0" smtClean="0"/>
              <a:t> Guadalupe navarro </a:t>
            </a:r>
            <a:r>
              <a:rPr lang="es-ES" dirty="0" err="1" smtClean="0"/>
              <a:t>lemus</a:t>
            </a:r>
            <a:r>
              <a:rPr lang="es-ES" dirty="0" smtClean="0"/>
              <a:t>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302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Guadalupe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82800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5613400" y="2096064"/>
            <a:ext cx="2167467" cy="20272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681133" y="2175933"/>
            <a:ext cx="1744134" cy="17441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017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13</TotalTime>
  <Words>9</Words>
  <Application>Microsoft Office PowerPoint</Application>
  <PresentationFormat>Panorámica</PresentationFormat>
  <Paragraphs>2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Joshep Guadalupe navarro lemus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Joshep Guadalupe navarro lemus</dc:title>
  <dc:creator>GNet</dc:creator>
  <cp:lastModifiedBy>GNet</cp:lastModifiedBy>
  <cp:revision>2</cp:revision>
  <dcterms:created xsi:type="dcterms:W3CDTF">2025-10-30T17:29:13Z</dcterms:created>
  <dcterms:modified xsi:type="dcterms:W3CDTF">2025-10-30T17:43:05Z</dcterms:modified>
</cp:coreProperties>
</file>