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E18B646-7761-44EA-8282-8ADF83D0175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2171DEF-3F0A-43F4-B80F-2E5FD611300C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987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B646-7761-44EA-8282-8ADF83D0175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1DEF-3F0A-43F4-B80F-2E5FD611300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497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B646-7761-44EA-8282-8ADF83D0175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1DEF-3F0A-43F4-B80F-2E5FD611300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41674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B646-7761-44EA-8282-8ADF83D0175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1DEF-3F0A-43F4-B80F-2E5FD611300C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3755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B646-7761-44EA-8282-8ADF83D0175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1DEF-3F0A-43F4-B80F-2E5FD611300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95272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B646-7761-44EA-8282-8ADF83D0175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1DEF-3F0A-43F4-B80F-2E5FD611300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0813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B646-7761-44EA-8282-8ADF83D0175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1DEF-3F0A-43F4-B80F-2E5FD611300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23390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B646-7761-44EA-8282-8ADF83D0175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1DEF-3F0A-43F4-B80F-2E5FD611300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14115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B646-7761-44EA-8282-8ADF83D0175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1DEF-3F0A-43F4-B80F-2E5FD611300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124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B646-7761-44EA-8282-8ADF83D0175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1DEF-3F0A-43F4-B80F-2E5FD611300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402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B646-7761-44EA-8282-8ADF83D0175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1DEF-3F0A-43F4-B80F-2E5FD611300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7814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B646-7761-44EA-8282-8ADF83D0175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1DEF-3F0A-43F4-B80F-2E5FD611300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3435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B646-7761-44EA-8282-8ADF83D0175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1DEF-3F0A-43F4-B80F-2E5FD611300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6167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B646-7761-44EA-8282-8ADF83D0175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1DEF-3F0A-43F4-B80F-2E5FD611300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995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B646-7761-44EA-8282-8ADF83D0175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1DEF-3F0A-43F4-B80F-2E5FD611300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8779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B646-7761-44EA-8282-8ADF83D0175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1DEF-3F0A-43F4-B80F-2E5FD611300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3661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B646-7761-44EA-8282-8ADF83D0175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1DEF-3F0A-43F4-B80F-2E5FD611300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422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E18B646-7761-44EA-8282-8ADF83D0175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171DEF-3F0A-43F4-B80F-2E5FD611300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1535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ALBENIS OCHOA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CRADO 2 CEION C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885688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RIOS QEBARESEN  SON CRE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ORTA N TIDA SEEN CUENTRAN LAS CAS CADAS DE SA NCRE, BEROENREALIDA SON ROJAS BOR ELLLERO EN EL ACUA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919333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882" cy="1151965"/>
          </a:xfrm>
        </p:spPr>
        <p:txBody>
          <a:bodyPr/>
          <a:lstStyle/>
          <a:p>
            <a:r>
              <a:rPr lang="es-ES" dirty="0" smtClean="0"/>
              <a:t>ABION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smtClean="0"/>
              <a:t>ELAGUA ES ASUL BORQEES BONITA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883706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11</TotalTime>
  <Words>38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ALBENIS OCHOA</vt:lpstr>
      <vt:lpstr>RIOS QEBARESEN  SON CRE</vt:lpstr>
      <vt:lpstr>ABION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ALBENIS OCHOA</dc:title>
  <dc:creator>GNet</dc:creator>
  <cp:lastModifiedBy>GNet</cp:lastModifiedBy>
  <cp:revision>3</cp:revision>
  <dcterms:created xsi:type="dcterms:W3CDTF">2025-10-09T17:38:25Z</dcterms:created>
  <dcterms:modified xsi:type="dcterms:W3CDTF">2025-10-09T17:50:22Z</dcterms:modified>
</cp:coreProperties>
</file>