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3378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479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2705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2604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9403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3154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7329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70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3507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792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34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747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336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313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2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8375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B7CAA-BA4B-422C-95EF-FBB7B6DE9413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EEADCAE-6220-494A-B618-861F95742B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9578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Derick</a:t>
            </a:r>
            <a:r>
              <a:rPr lang="es-ES" dirty="0" smtClean="0"/>
              <a:t> Andrés </a:t>
            </a:r>
            <a:r>
              <a:rPr lang="es-ES" dirty="0" err="1" smtClean="0"/>
              <a:t>Pichilla</a:t>
            </a:r>
            <a:r>
              <a:rPr lang="es-ES" dirty="0" smtClean="0"/>
              <a:t> </a:t>
            </a:r>
            <a:r>
              <a:rPr lang="es-ES" dirty="0" err="1" smtClean="0"/>
              <a:t>Alvarez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653690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367606" y="2000921"/>
            <a:ext cx="3238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regenerar partes de su cuerpo, como su cola, las patas y hasta parte de su cerebro	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532721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Derick Andrés Pichilla Alvarez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Derick Andrés Pichilla Alvarez</dc:title>
  <dc:creator>GNet</dc:creator>
  <cp:lastModifiedBy>GNet</cp:lastModifiedBy>
  <cp:revision>2</cp:revision>
  <dcterms:created xsi:type="dcterms:W3CDTF">2025-10-08T16:23:24Z</dcterms:created>
  <dcterms:modified xsi:type="dcterms:W3CDTF">2025-10-08T16:29:06Z</dcterms:modified>
</cp:coreProperties>
</file>