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7096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8610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8305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7823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101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4242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3264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373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1742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075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4692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1904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8045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0440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7281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0015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3EF79-AD23-482B-8AC4-0DCAD0081C9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317D2F-40A2-4E2D-845A-495B458501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5437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Derick</a:t>
            </a:r>
            <a:r>
              <a:rPr lang="es-ES" dirty="0" smtClean="0"/>
              <a:t> Andrés </a:t>
            </a:r>
            <a:r>
              <a:rPr lang="es-ES" dirty="0" err="1" smtClean="0"/>
              <a:t>Pichilla</a:t>
            </a:r>
            <a:r>
              <a:rPr lang="es-ES" dirty="0" smtClean="0"/>
              <a:t> Álvarez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76702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su cabeza hasta 270 grados 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055172" y="4087906"/>
            <a:ext cx="2624866" cy="24097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969572" y="4830184"/>
            <a:ext cx="828339" cy="111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3630962" y="2859899"/>
            <a:ext cx="1344706" cy="13554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4152452" y="3560781"/>
            <a:ext cx="333487" cy="296936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3969572" y="3295080"/>
            <a:ext cx="182880" cy="26570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4383741" y="3295080"/>
            <a:ext cx="252805" cy="26570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Triángulo isósceles 9"/>
          <p:cNvSpPr/>
          <p:nvPr/>
        </p:nvSpPr>
        <p:spPr>
          <a:xfrm>
            <a:off x="3749168" y="2522072"/>
            <a:ext cx="443625" cy="61318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Triángulo isósceles 10"/>
          <p:cNvSpPr/>
          <p:nvPr/>
        </p:nvSpPr>
        <p:spPr>
          <a:xfrm>
            <a:off x="4485939" y="2522072"/>
            <a:ext cx="489729" cy="61318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44511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Derick Andrés Pichilla Álvarez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Derick Andrés Pichilla Álvarez</dc:title>
  <dc:creator>GNet</dc:creator>
  <cp:lastModifiedBy>GNet</cp:lastModifiedBy>
  <cp:revision>3</cp:revision>
  <dcterms:created xsi:type="dcterms:W3CDTF">2025-10-16T16:29:53Z</dcterms:created>
  <dcterms:modified xsi:type="dcterms:W3CDTF">2025-10-16T16:50:06Z</dcterms:modified>
</cp:coreProperties>
</file>